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22"/>
  </p:notesMasterIdLst>
  <p:handoutMasterIdLst>
    <p:handoutMasterId r:id="rId23"/>
  </p:handoutMasterIdLst>
  <p:sldIdLst>
    <p:sldId id="257" r:id="rId2"/>
    <p:sldId id="543" r:id="rId3"/>
    <p:sldId id="563" r:id="rId4"/>
    <p:sldId id="544" r:id="rId5"/>
    <p:sldId id="577" r:id="rId6"/>
    <p:sldId id="576" r:id="rId7"/>
    <p:sldId id="546" r:id="rId8"/>
    <p:sldId id="547" r:id="rId9"/>
    <p:sldId id="578" r:id="rId10"/>
    <p:sldId id="551" r:id="rId11"/>
    <p:sldId id="552" r:id="rId12"/>
    <p:sldId id="579" r:id="rId13"/>
    <p:sldId id="580" r:id="rId14"/>
    <p:sldId id="581" r:id="rId15"/>
    <p:sldId id="582" r:id="rId16"/>
    <p:sldId id="583" r:id="rId17"/>
    <p:sldId id="571" r:id="rId18"/>
    <p:sldId id="587" r:id="rId19"/>
    <p:sldId id="586" r:id="rId20"/>
    <p:sldId id="423" r:id="rId21"/>
  </p:sldIdLst>
  <p:sldSz cx="9144000" cy="6858000" type="screen4x3"/>
  <p:notesSz cx="7315200" cy="9601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1pPr>
    <a:lvl2pPr marL="4572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2pPr>
    <a:lvl3pPr marL="9144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3pPr>
    <a:lvl4pPr marL="13716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4pPr>
    <a:lvl5pPr marL="18288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FCC99"/>
    <a:srgbClr val="FF3300"/>
    <a:srgbClr val="CCFFFF"/>
    <a:srgbClr val="FFCC00"/>
    <a:srgbClr val="DCA6FF"/>
    <a:srgbClr val="E9C6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500" autoAdjust="0"/>
    <p:restoredTop sz="98013" autoAdjust="0"/>
  </p:normalViewPr>
  <p:slideViewPr>
    <p:cSldViewPr>
      <p:cViewPr varScale="1">
        <p:scale>
          <a:sx n="115" d="100"/>
          <a:sy n="115" d="100"/>
        </p:scale>
        <p:origin x="-54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handoutMaster" Target="handoutMasters/handoutMaster1.xml"/><Relationship Id="rId24" Type="http://schemas.openxmlformats.org/officeDocument/2006/relationships/printerSettings" Target="printerSettings/printerSettings1.bin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cs typeface="+mn-cs"/>
              </a:defRPr>
            </a:lvl1pPr>
          </a:lstStyle>
          <a:p>
            <a:pPr>
              <a:defRPr/>
            </a:pPr>
            <a:fld id="{7E1E9ACD-2656-1E41-A053-E478D890503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4468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6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76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fld id="{94CDCF3E-2ACF-1B4D-A18D-FD370DBFDB0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37711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5309D41-C3D3-FC42-A108-D42BC63470D9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72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72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D72B5485-49F9-944C-97B9-FE727CA0C96F}" type="slidenum">
              <a:rPr lang="en-US" sz="1300" b="0">
                <a:latin typeface="Times New Roman" charset="0"/>
              </a:rPr>
              <a:pPr eaLnBrk="1" hangingPunct="1"/>
              <a:t>11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pt-PT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28345" indent="-37471185"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15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31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47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63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93820771-201B-4E41-83D1-7C83F1CA305F}" type="slidenum">
              <a:rPr lang="pt-PT" sz="1300" u="none"/>
              <a:pPr eaLnBrk="1" hangingPunct="1"/>
              <a:t>17</a:t>
            </a:fld>
            <a:endParaRPr lang="pt-PT" sz="1300" u="none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6346649A-ECBF-B14F-9F2C-79851ED0343F}" type="slidenum">
              <a:rPr lang="en-US" sz="1300" b="0" smtClean="0">
                <a:latin typeface="Times New Roman" charset="0"/>
              </a:rPr>
              <a:pPr eaLnBrk="1" hangingPunct="1">
                <a:defRPr/>
              </a:pPr>
              <a:t>20</a:t>
            </a:fld>
            <a:endParaRPr lang="en-US" sz="1300" b="0" smtClean="0">
              <a:latin typeface="Times New Roman" charset="0"/>
            </a:endParaRPr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AB25FF4-6D7D-744F-A569-7E46589F2407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1048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048579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5719597A-BED2-EA47-9AEE-D89F10D69D6D}" type="slidenum">
              <a:rPr lang="en-US" sz="1300" b="0">
                <a:latin typeface="Times New Roman" charset="0"/>
              </a:rPr>
              <a:pPr eaLnBrk="1" hangingPunct="1"/>
              <a:t>3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pt-PT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C99ECCC2-E8B8-2E49-BA61-409424181F09}" type="slidenum">
              <a:rPr lang="en-US" sz="1300" b="0">
                <a:latin typeface="Times New Roman" charset="0"/>
              </a:rPr>
              <a:pPr eaLnBrk="1" hangingPunct="1"/>
              <a:t>4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pt-PT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8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1382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28345" indent="-37471185"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15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31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47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63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D75E30F8-DE65-824C-8B7F-3FD5C3E3837F}" type="slidenum">
              <a:rPr lang="pt-PT" sz="1300" u="none"/>
              <a:pPr eaLnBrk="1" hangingPunct="1"/>
              <a:t>5</a:t>
            </a:fld>
            <a:endParaRPr lang="pt-PT" sz="1300" u="none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209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1321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28345" indent="-37471185"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15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31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47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63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767CA498-5B7A-0C41-AF35-B3E8FC0A9565}" type="slidenum">
              <a:rPr lang="pt-PT" sz="1300" u="none"/>
              <a:pPr eaLnBrk="1" hangingPunct="1"/>
              <a:t>6</a:t>
            </a:fld>
            <a:endParaRPr lang="pt-PT" sz="1300" u="none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96EAE116-0EAA-C64D-92D6-3A31D1015C6F}" type="slidenum">
              <a:rPr lang="en-US" sz="1300" b="0">
                <a:latin typeface="Times New Roman" charset="0"/>
              </a:rPr>
              <a:pPr eaLnBrk="1" hangingPunct="1"/>
              <a:t>7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pt-PT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85BC601E-95F5-A64D-AF54-82358F1583EF}" type="slidenum">
              <a:rPr lang="en-US" sz="1300" b="0">
                <a:latin typeface="Times New Roman" charset="0"/>
              </a:rPr>
              <a:pPr eaLnBrk="1" hangingPunct="1"/>
              <a:t>8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pt-PT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4A1E98CF-0EC5-8341-906D-71D7525F5F38}" type="slidenum">
              <a:rPr lang="en-US" sz="1300" b="0">
                <a:latin typeface="Times New Roman" charset="0"/>
              </a:rPr>
              <a:pPr eaLnBrk="1" hangingPunct="1"/>
              <a:t>10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0950" y="708025"/>
            <a:ext cx="4814888" cy="3611563"/>
          </a:xfrm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2975" y="4564063"/>
            <a:ext cx="5429250" cy="43338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fr-FR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74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t-PT" noProof="0" smtClean="0"/>
              <a:t>Click to edit Master title style</a:t>
            </a:r>
          </a:p>
        </p:txBody>
      </p:sp>
      <p:sp>
        <p:nvSpPr>
          <p:cNvPr id="6574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pt-PT" noProof="0" smtClean="0"/>
              <a:t>Click to edit Master subtitle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29400" y="60960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11C21B-26E9-9E48-A229-69673F4D03A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98770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5D3467-CD58-8443-9121-E12633259F2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3855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2750" y="381000"/>
            <a:ext cx="2152650" cy="6324600"/>
          </a:xfrm>
        </p:spPr>
        <p:txBody>
          <a:bodyPr vert="eaVert"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305550" cy="6324600"/>
          </a:xfrm>
        </p:spPr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8782B6-38B9-C34D-8556-B596A29B03E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5346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err="1" smtClean="0"/>
              <a:t>Click</a:t>
            </a:r>
            <a:r>
              <a:rPr lang="pt-PT" dirty="0" smtClean="0"/>
              <a:t> to </a:t>
            </a:r>
            <a:r>
              <a:rPr lang="pt-PT" dirty="0" err="1" smtClean="0"/>
              <a:t>edit</a:t>
            </a:r>
            <a:r>
              <a:rPr lang="pt-PT" dirty="0" smtClean="0"/>
              <a:t> </a:t>
            </a:r>
            <a:r>
              <a:rPr lang="pt-PT" dirty="0" err="1" smtClean="0"/>
              <a:t>Master</a:t>
            </a:r>
            <a:r>
              <a:rPr lang="pt-PT" dirty="0" smtClean="0"/>
              <a:t> </a:t>
            </a:r>
            <a:r>
              <a:rPr lang="pt-PT" dirty="0" err="1" smtClean="0"/>
              <a:t>title</a:t>
            </a:r>
            <a:r>
              <a:rPr lang="pt-PT" dirty="0" smtClean="0"/>
              <a:t> </a:t>
            </a:r>
            <a:r>
              <a:rPr lang="pt-PT" dirty="0" err="1" smtClean="0"/>
              <a:t>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dirty="0" err="1" smtClean="0"/>
              <a:t>Click</a:t>
            </a:r>
            <a:r>
              <a:rPr lang="pt-PT" dirty="0" smtClean="0"/>
              <a:t> to </a:t>
            </a:r>
            <a:r>
              <a:rPr lang="pt-PT" dirty="0" err="1" smtClean="0"/>
              <a:t>edit</a:t>
            </a:r>
            <a:r>
              <a:rPr lang="pt-PT" dirty="0" smtClean="0"/>
              <a:t> </a:t>
            </a:r>
            <a:r>
              <a:rPr lang="pt-PT" dirty="0" err="1" smtClean="0"/>
              <a:t>Master</a:t>
            </a:r>
            <a:r>
              <a:rPr lang="pt-PT" dirty="0" smtClean="0"/>
              <a:t> </a:t>
            </a:r>
            <a:r>
              <a:rPr lang="pt-PT" dirty="0" err="1" smtClean="0"/>
              <a:t>text</a:t>
            </a:r>
            <a:r>
              <a:rPr lang="pt-PT" dirty="0" smtClean="0"/>
              <a:t> </a:t>
            </a:r>
            <a:r>
              <a:rPr lang="pt-PT" dirty="0" err="1" smtClean="0"/>
              <a:t>styles</a:t>
            </a:r>
            <a:endParaRPr lang="pt-PT" dirty="0" smtClean="0"/>
          </a:p>
          <a:p>
            <a:pPr lvl="1"/>
            <a:r>
              <a:rPr lang="pt-PT" dirty="0" err="1" smtClean="0"/>
              <a:t>Second</a:t>
            </a:r>
            <a:r>
              <a:rPr lang="pt-PT" dirty="0" smtClean="0"/>
              <a:t> </a:t>
            </a:r>
            <a:r>
              <a:rPr lang="pt-PT" dirty="0" err="1" smtClean="0"/>
              <a:t>level</a:t>
            </a:r>
            <a:endParaRPr lang="pt-PT" dirty="0" smtClean="0"/>
          </a:p>
          <a:p>
            <a:pPr lvl="2"/>
            <a:r>
              <a:rPr lang="pt-PT" dirty="0" err="1" smtClean="0"/>
              <a:t>Third</a:t>
            </a:r>
            <a:r>
              <a:rPr lang="pt-PT" dirty="0" smtClean="0"/>
              <a:t> </a:t>
            </a:r>
            <a:r>
              <a:rPr lang="pt-PT" dirty="0" err="1" smtClean="0"/>
              <a:t>level</a:t>
            </a:r>
            <a:endParaRPr lang="pt-PT" dirty="0" smtClean="0"/>
          </a:p>
          <a:p>
            <a:pPr lvl="3"/>
            <a:r>
              <a:rPr lang="pt-PT" dirty="0" err="1" smtClean="0"/>
              <a:t>Fourth</a:t>
            </a:r>
            <a:r>
              <a:rPr lang="pt-PT" dirty="0" smtClean="0"/>
              <a:t> </a:t>
            </a:r>
            <a:r>
              <a:rPr lang="pt-PT" dirty="0" err="1" smtClean="0"/>
              <a:t>level</a:t>
            </a:r>
            <a:endParaRPr lang="pt-PT" dirty="0" smtClean="0"/>
          </a:p>
          <a:p>
            <a:pPr lvl="4"/>
            <a:r>
              <a:rPr lang="pt-PT" dirty="0" err="1" smtClean="0"/>
              <a:t>Fifth</a:t>
            </a:r>
            <a:r>
              <a:rPr lang="pt-PT" dirty="0" smtClean="0"/>
              <a:t> </a:t>
            </a:r>
            <a:r>
              <a:rPr lang="pt-PT" dirty="0" err="1" smtClean="0"/>
              <a:t>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EE0542-68C9-4A46-97AF-8A6412B6028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06153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dirty="0" err="1" smtClean="0"/>
              <a:t>Click</a:t>
            </a:r>
            <a:r>
              <a:rPr lang="pt-PT" dirty="0" smtClean="0"/>
              <a:t> to </a:t>
            </a:r>
            <a:r>
              <a:rPr lang="pt-PT" dirty="0" err="1" smtClean="0"/>
              <a:t>edit</a:t>
            </a:r>
            <a:r>
              <a:rPr lang="pt-PT" dirty="0" smtClean="0"/>
              <a:t> </a:t>
            </a:r>
            <a:r>
              <a:rPr lang="pt-PT" dirty="0" err="1" smtClean="0"/>
              <a:t>Master</a:t>
            </a:r>
            <a:r>
              <a:rPr lang="pt-PT" dirty="0" smtClean="0"/>
              <a:t> </a:t>
            </a:r>
            <a:r>
              <a:rPr lang="pt-PT" dirty="0" err="1" smtClean="0"/>
              <a:t>title</a:t>
            </a:r>
            <a:r>
              <a:rPr lang="pt-PT" dirty="0" smtClean="0"/>
              <a:t> </a:t>
            </a:r>
            <a:r>
              <a:rPr lang="pt-PT" dirty="0" err="1" smtClean="0"/>
              <a:t>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PT" dirty="0" err="1" smtClean="0"/>
              <a:t>Click</a:t>
            </a:r>
            <a:r>
              <a:rPr lang="pt-PT" dirty="0" smtClean="0"/>
              <a:t> to </a:t>
            </a:r>
            <a:r>
              <a:rPr lang="pt-PT" dirty="0" err="1" smtClean="0"/>
              <a:t>edit</a:t>
            </a:r>
            <a:r>
              <a:rPr lang="pt-PT" dirty="0" smtClean="0"/>
              <a:t> </a:t>
            </a:r>
            <a:r>
              <a:rPr lang="pt-PT" dirty="0" err="1" smtClean="0"/>
              <a:t>Master</a:t>
            </a:r>
            <a:r>
              <a:rPr lang="pt-PT" dirty="0" smtClean="0"/>
              <a:t> </a:t>
            </a:r>
            <a:r>
              <a:rPr lang="pt-PT" dirty="0" err="1" smtClean="0"/>
              <a:t>text</a:t>
            </a:r>
            <a:r>
              <a:rPr lang="pt-PT" dirty="0" smtClean="0"/>
              <a:t> </a:t>
            </a:r>
            <a:r>
              <a:rPr lang="pt-PT" dirty="0" err="1" smtClean="0"/>
              <a:t>styles</a:t>
            </a:r>
            <a:endParaRPr lang="pt-PT" dirty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0DE8CD-74B1-1E46-AEE9-797DEF364D3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3629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219200"/>
            <a:ext cx="42291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2291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69D7D2-D8F2-C44D-8E9C-BD1E4DFFE5F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5141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453332-389A-9C44-95DE-6E45D5E6083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42691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77EAD3-F7CB-294D-AA66-B6F40A54456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8026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11FBB1-DC8E-2640-9F25-A8C8CE237A1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428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09E85C-9945-BC46-BA5F-6BCEC0E33E9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1036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37F682-8C8E-1047-B62C-857275C5C2B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5873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382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PT" noProof="0" smtClean="0"/>
              <a:t>Click to edit Master title style</a:t>
            </a:r>
            <a:endParaRPr lang="pt-PT" noProof="0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219200"/>
            <a:ext cx="8610600" cy="548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 noProof="0" smtClean="0"/>
              <a:t>Click to edit Master text styles</a:t>
            </a:r>
          </a:p>
          <a:p>
            <a:pPr lvl="1"/>
            <a:r>
              <a:rPr lang="pt-PT" noProof="0" smtClean="0"/>
              <a:t>Second level</a:t>
            </a:r>
          </a:p>
          <a:p>
            <a:pPr lvl="2"/>
            <a:r>
              <a:rPr lang="pt-PT" noProof="0" smtClean="0"/>
              <a:t>Third level</a:t>
            </a:r>
          </a:p>
          <a:p>
            <a:pPr lvl="3"/>
            <a:r>
              <a:rPr lang="pt-PT" noProof="0" smtClean="0"/>
              <a:t>Fourth level</a:t>
            </a:r>
          </a:p>
          <a:p>
            <a:pPr lvl="4"/>
            <a:r>
              <a:rPr lang="pt-PT" noProof="0" smtClean="0"/>
              <a:t>Fifth level</a:t>
            </a:r>
            <a:endParaRPr lang="pt-PT" noProof="0"/>
          </a:p>
        </p:txBody>
      </p:sp>
      <p:sp>
        <p:nvSpPr>
          <p:cNvPr id="63492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96200" y="6248400"/>
            <a:ext cx="9144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fld id="{F5E57467-55F1-104D-A718-2A3844595E1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+mj-lt"/>
          <a:ea typeface="+mj-ea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  <a:cs typeface="ＭＳ Ｐゴシック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</a:defRPr>
      </a:lvl9pPr>
    </p:titleStyle>
    <p:bodyStyle>
      <a:lvl1pPr marL="223838" indent="-223838" algn="l" rtl="0" eaLnBrk="0" fontAlgn="base" hangingPunct="0">
        <a:spcBef>
          <a:spcPct val="50000"/>
        </a:spcBef>
        <a:spcAft>
          <a:spcPct val="0"/>
        </a:spcAft>
        <a:buChar char="•"/>
        <a:defRPr sz="2800">
          <a:solidFill>
            <a:srgbClr val="0000FF"/>
          </a:solidFill>
          <a:latin typeface="+mn-lt"/>
          <a:ea typeface="+mn-ea"/>
          <a:cs typeface="+mn-cs"/>
        </a:defRPr>
      </a:lvl1pPr>
      <a:lvl2pPr marL="563563" indent="-223838" algn="l" rtl="0" eaLnBrk="0" fontAlgn="base" hangingPunct="0">
        <a:spcBef>
          <a:spcPct val="10000"/>
        </a:spcBef>
        <a:spcAft>
          <a:spcPct val="0"/>
        </a:spcAft>
        <a:buFont typeface="Helvetica" charset="0"/>
        <a:buChar char="–"/>
        <a:defRPr sz="2400">
          <a:solidFill>
            <a:schemeClr val="tx2"/>
          </a:solidFill>
          <a:latin typeface="+mn-lt"/>
          <a:ea typeface="Arial" charset="0"/>
          <a:cs typeface="+mn-cs"/>
        </a:defRPr>
      </a:lvl2pPr>
      <a:lvl3pPr marL="911225" indent="-233363" algn="l" rtl="0" eaLnBrk="0" fontAlgn="base" hangingPunct="0">
        <a:spcBef>
          <a:spcPct val="10000"/>
        </a:spcBef>
        <a:spcAft>
          <a:spcPct val="0"/>
        </a:spcAft>
        <a:buFont typeface="Wingdings" charset="0"/>
        <a:buChar char=""/>
        <a:defRPr sz="2000">
          <a:solidFill>
            <a:schemeClr val="tx2"/>
          </a:solidFill>
          <a:latin typeface="+mn-lt"/>
          <a:ea typeface="Arial" charset="0"/>
          <a:cs typeface="+mn-cs"/>
        </a:defRPr>
      </a:lvl3pPr>
      <a:lvl4pPr marL="1258888" indent="-233363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4pPr>
      <a:lvl5pPr marL="15970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5pPr>
      <a:lvl6pPr marL="20542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6pPr>
      <a:lvl7pPr marL="25114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7pPr>
      <a:lvl8pPr marL="29686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8pPr>
      <a:lvl9pPr marL="34258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icann.org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hyperlink" Target="http://www.fc.unl.pt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75463" y="6237288"/>
            <a:ext cx="2133600" cy="476250"/>
          </a:xfrm>
        </p:spPr>
        <p:txBody>
          <a:bodyPr/>
          <a:lstStyle/>
          <a:p>
            <a:pPr>
              <a:defRPr/>
            </a:pPr>
            <a:fld id="{0D9C4897-1E28-7A40-92B5-0AF84A7FA2C5}" type="slidenum">
              <a:rPr lang="en-US"/>
              <a:pPr>
                <a:defRPr/>
              </a:pPr>
              <a:t>1</a:t>
            </a:fld>
            <a:endParaRPr lang="en-US" dirty="0"/>
          </a:p>
        </p:txBody>
      </p:sp>
      <p:sp>
        <p:nvSpPr>
          <p:cNvPr id="5775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549275"/>
            <a:ext cx="7772400" cy="2590800"/>
          </a:xfrm>
        </p:spPr>
        <p:txBody>
          <a:bodyPr/>
          <a:lstStyle/>
          <a:p>
            <a:pPr>
              <a:defRPr/>
            </a:pPr>
            <a:r>
              <a:rPr lang="pt-PT" dirty="0" smtClean="0">
                <a:cs typeface="+mj-cs"/>
              </a:rPr>
              <a:t/>
            </a:r>
            <a:br>
              <a:rPr lang="pt-PT" dirty="0" smtClean="0">
                <a:cs typeface="+mj-cs"/>
              </a:rPr>
            </a:br>
            <a:r>
              <a:rPr lang="pt-PT" dirty="0" smtClean="0">
                <a:cs typeface="+mj-cs"/>
              </a:rPr>
              <a:t>Redes de Computadores</a:t>
            </a:r>
            <a:br>
              <a:rPr lang="pt-PT" dirty="0" smtClean="0">
                <a:cs typeface="+mj-cs"/>
              </a:rPr>
            </a:br>
            <a:r>
              <a:rPr lang="pt-PT" dirty="0" smtClean="0">
                <a:cs typeface="+mj-cs"/>
              </a:rPr>
              <a:t/>
            </a:r>
            <a:br>
              <a:rPr lang="pt-PT" dirty="0" smtClean="0">
                <a:cs typeface="+mj-cs"/>
              </a:rPr>
            </a:br>
            <a:r>
              <a:rPr lang="pt-PT" dirty="0" smtClean="0">
                <a:cs typeface="+mj-cs"/>
              </a:rPr>
              <a:t/>
            </a:r>
            <a:br>
              <a:rPr lang="pt-PT" dirty="0" smtClean="0">
                <a:cs typeface="+mj-cs"/>
              </a:rPr>
            </a:br>
            <a:r>
              <a:rPr lang="pt-PT" dirty="0" smtClean="0">
                <a:cs typeface="+mj-cs"/>
              </a:rPr>
              <a:t>Endereços </a:t>
            </a:r>
            <a:r>
              <a:rPr lang="pt-PT" dirty="0" smtClean="0">
                <a:cs typeface="+mj-cs"/>
              </a:rPr>
              <a:t>MAC e IP</a:t>
            </a:r>
            <a:r>
              <a:rPr lang="pt-PT" dirty="0" smtClean="0">
                <a:cs typeface="+mj-cs"/>
              </a:rPr>
              <a:t/>
            </a:r>
            <a:br>
              <a:rPr lang="pt-PT" dirty="0" smtClean="0">
                <a:cs typeface="+mj-cs"/>
              </a:rPr>
            </a:br>
            <a:endParaRPr lang="pt-PT" dirty="0" smtClean="0">
              <a:cs typeface="+mj-cs"/>
            </a:endParaRPr>
          </a:p>
        </p:txBody>
      </p:sp>
      <p:sp>
        <p:nvSpPr>
          <p:cNvPr id="5775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4400" y="2971800"/>
            <a:ext cx="7680325" cy="3265488"/>
          </a:xfrm>
        </p:spPr>
        <p:txBody>
          <a:bodyPr/>
          <a:lstStyle/>
          <a:p>
            <a:pPr>
              <a:defRPr/>
            </a:pPr>
            <a:endParaRPr lang="pt-PT" sz="2400" dirty="0" smtClean="0"/>
          </a:p>
          <a:p>
            <a:pPr>
              <a:defRPr/>
            </a:pPr>
            <a:endParaRPr lang="pt-PT" sz="2400" dirty="0" smtClean="0"/>
          </a:p>
          <a:p>
            <a:pPr>
              <a:defRPr/>
            </a:pPr>
            <a:r>
              <a:rPr lang="pt-PT" sz="2400" dirty="0" smtClean="0"/>
              <a:t>Jos</a:t>
            </a:r>
            <a:r>
              <a:rPr lang="pt-PT" altLang="ja-JP" sz="2400" dirty="0" smtClean="0"/>
              <a:t>é Legatheaux Martins</a:t>
            </a:r>
          </a:p>
          <a:p>
            <a:pPr>
              <a:defRPr/>
            </a:pPr>
            <a:endParaRPr lang="pt-PT" altLang="ja-JP" sz="2400" dirty="0" smtClean="0"/>
          </a:p>
          <a:p>
            <a:pPr>
              <a:defRPr/>
            </a:pPr>
            <a:r>
              <a:rPr lang="pt-PT" altLang="ja-JP" sz="2400" dirty="0" smtClean="0"/>
              <a:t>Departamento de Informática da</a:t>
            </a:r>
          </a:p>
          <a:p>
            <a:pPr>
              <a:defRPr/>
            </a:pPr>
            <a:r>
              <a:rPr lang="pt-PT" altLang="ja-JP" sz="2400" dirty="0" smtClean="0"/>
              <a:t>FCT/UNL</a:t>
            </a:r>
            <a:endParaRPr lang="pt-PT" sz="2000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>
                <a:latin typeface="+mn-lt"/>
                <a:ea typeface="ＭＳ Ｐゴシック" charset="0"/>
                <a:cs typeface="ＭＳ Ｐゴシック" charset="0"/>
              </a:rPr>
              <a:t>Os endereços IP são hierárquicos</a:t>
            </a:r>
            <a:endParaRPr lang="pt-PT" dirty="0">
              <a:latin typeface="+mn-lt"/>
              <a:ea typeface="ＭＳ Ｐゴシック" charset="0"/>
              <a:cs typeface="ＭＳ Ｐゴシック" charset="0"/>
            </a:endParaRPr>
          </a:p>
        </p:txBody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219200"/>
            <a:ext cx="8740080" cy="4906963"/>
          </a:xfrm>
        </p:spPr>
        <p:txBody>
          <a:bodyPr/>
          <a:lstStyle/>
          <a:p>
            <a:r>
              <a:rPr lang="pt-PT" dirty="0" smtClean="0">
                <a:ea typeface="ＭＳ Ｐゴシック" charset="0"/>
                <a:cs typeface="ＭＳ Ｐゴシック" charset="0"/>
              </a:rPr>
              <a:t>Parte dita prefixo de rede e parte dita número do computador (esquerda / direita) </a:t>
            </a:r>
          </a:p>
          <a:p>
            <a:r>
              <a:rPr lang="pt-PT" dirty="0" smtClean="0">
                <a:ea typeface="ＭＳ Ｐゴシック" charset="0"/>
                <a:cs typeface="ＭＳ Ｐゴシック" charset="0"/>
              </a:rPr>
              <a:t>193.134.158.0/24 é um prefixo com 24 bits</a:t>
            </a:r>
          </a:p>
        </p:txBody>
      </p:sp>
      <p:grpSp>
        <p:nvGrpSpPr>
          <p:cNvPr id="45061" name="Group 4"/>
          <p:cNvGrpSpPr>
            <a:grpSpLocks/>
          </p:cNvGrpSpPr>
          <p:nvPr/>
        </p:nvGrpSpPr>
        <p:grpSpPr bwMode="auto">
          <a:xfrm>
            <a:off x="899592" y="4797152"/>
            <a:ext cx="7327900" cy="592138"/>
            <a:chOff x="428" y="893"/>
            <a:chExt cx="4616" cy="373"/>
          </a:xfrm>
        </p:grpSpPr>
        <p:grpSp>
          <p:nvGrpSpPr>
            <p:cNvPr id="45077" name="Group 5"/>
            <p:cNvGrpSpPr>
              <a:grpSpLocks/>
            </p:cNvGrpSpPr>
            <p:nvPr/>
          </p:nvGrpSpPr>
          <p:grpSpPr bwMode="auto">
            <a:xfrm>
              <a:off x="428" y="904"/>
              <a:ext cx="4616" cy="328"/>
              <a:chOff x="428" y="904"/>
              <a:chExt cx="4616" cy="328"/>
            </a:xfrm>
          </p:grpSpPr>
          <p:sp>
            <p:nvSpPr>
              <p:cNvPr id="846854" name="Rectangle 6"/>
              <p:cNvSpPr>
                <a:spLocks noChangeArrowheads="1"/>
              </p:cNvSpPr>
              <p:nvPr/>
            </p:nvSpPr>
            <p:spPr bwMode="auto">
              <a:xfrm>
                <a:off x="428" y="908"/>
                <a:ext cx="4616" cy="320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blurRad="63500" dist="107763" dir="2700000" algn="ctr" rotWithShape="0">
                  <a:schemeClr val="bg2">
                    <a:alpha val="74998"/>
                  </a:schemeClr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Courier New" pitchFamily="1" charset="0"/>
                  <a:ea typeface="+mn-ea"/>
                  <a:cs typeface="+mn-cs"/>
                </a:endParaRPr>
              </a:p>
            </p:txBody>
          </p:sp>
          <p:sp>
            <p:nvSpPr>
              <p:cNvPr id="45083" name="Line 7"/>
              <p:cNvSpPr>
                <a:spLocks noChangeShapeType="1"/>
              </p:cNvSpPr>
              <p:nvPr/>
            </p:nvSpPr>
            <p:spPr bwMode="auto">
              <a:xfrm>
                <a:off x="2728" y="904"/>
                <a:ext cx="0" cy="32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45084" name="Line 8"/>
              <p:cNvSpPr>
                <a:spLocks noChangeShapeType="1"/>
              </p:cNvSpPr>
              <p:nvPr/>
            </p:nvSpPr>
            <p:spPr bwMode="auto">
              <a:xfrm>
                <a:off x="1592" y="904"/>
                <a:ext cx="0" cy="32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45085" name="Line 9"/>
              <p:cNvSpPr>
                <a:spLocks noChangeShapeType="1"/>
              </p:cNvSpPr>
              <p:nvPr/>
            </p:nvSpPr>
            <p:spPr bwMode="auto">
              <a:xfrm>
                <a:off x="3896" y="912"/>
                <a:ext cx="0" cy="32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45078" name="Rectangle 10"/>
            <p:cNvSpPr>
              <a:spLocks noChangeArrowheads="1"/>
            </p:cNvSpPr>
            <p:nvPr/>
          </p:nvSpPr>
          <p:spPr bwMode="auto">
            <a:xfrm>
              <a:off x="438" y="893"/>
              <a:ext cx="1142" cy="3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algn="l" eaLnBrk="0" hangingPunct="0"/>
              <a:r>
                <a:rPr lang="en-US" sz="3200" b="0" dirty="0" smtClean="0">
                  <a:solidFill>
                    <a:srgbClr val="FF0000"/>
                  </a:solidFill>
                  <a:latin typeface="Times New Roman" charset="0"/>
                </a:rPr>
                <a:t>11000001</a:t>
              </a:r>
              <a:endParaRPr lang="en-US" sz="3200" b="0" dirty="0">
                <a:solidFill>
                  <a:srgbClr val="FF0000"/>
                </a:solidFill>
                <a:latin typeface="Times New Roman" charset="0"/>
              </a:endParaRPr>
            </a:p>
          </p:txBody>
        </p:sp>
        <p:sp>
          <p:nvSpPr>
            <p:cNvPr id="45079" name="Rectangle 11"/>
            <p:cNvSpPr>
              <a:spLocks noChangeArrowheads="1"/>
            </p:cNvSpPr>
            <p:nvPr/>
          </p:nvSpPr>
          <p:spPr bwMode="auto">
            <a:xfrm>
              <a:off x="1606" y="893"/>
              <a:ext cx="1142" cy="3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algn="l" eaLnBrk="0" hangingPunct="0"/>
              <a:r>
                <a:rPr lang="en-US" sz="3200" b="0" dirty="0" smtClean="0">
                  <a:solidFill>
                    <a:srgbClr val="FF0000"/>
                  </a:solidFill>
                  <a:latin typeface="Times New Roman" charset="0"/>
                </a:rPr>
                <a:t>10000110</a:t>
              </a:r>
              <a:endParaRPr lang="en-US" sz="3200" b="0" dirty="0">
                <a:solidFill>
                  <a:srgbClr val="FF0000"/>
                </a:solidFill>
                <a:latin typeface="Times New Roman" charset="0"/>
              </a:endParaRPr>
            </a:p>
          </p:txBody>
        </p:sp>
        <p:sp>
          <p:nvSpPr>
            <p:cNvPr id="45080" name="Rectangle 12"/>
            <p:cNvSpPr>
              <a:spLocks noChangeArrowheads="1"/>
            </p:cNvSpPr>
            <p:nvPr/>
          </p:nvSpPr>
          <p:spPr bwMode="auto">
            <a:xfrm>
              <a:off x="2758" y="901"/>
              <a:ext cx="1140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algn="l" eaLnBrk="0" hangingPunct="0"/>
              <a:r>
                <a:rPr lang="en-US" sz="3200" b="0" dirty="0">
                  <a:solidFill>
                    <a:srgbClr val="FF0000"/>
                  </a:solidFill>
                  <a:latin typeface="Times New Roman" charset="0"/>
                </a:rPr>
                <a:t>10011110</a:t>
              </a:r>
              <a:endParaRPr lang="en-US" sz="3200" b="0" dirty="0">
                <a:solidFill>
                  <a:srgbClr val="9966FF"/>
                </a:solidFill>
                <a:latin typeface="Times New Roman" charset="0"/>
              </a:endParaRPr>
            </a:p>
          </p:txBody>
        </p:sp>
        <p:sp>
          <p:nvSpPr>
            <p:cNvPr id="45081" name="Rectangle 13"/>
            <p:cNvSpPr>
              <a:spLocks noChangeArrowheads="1"/>
            </p:cNvSpPr>
            <p:nvPr/>
          </p:nvSpPr>
          <p:spPr bwMode="auto">
            <a:xfrm>
              <a:off x="3894" y="901"/>
              <a:ext cx="1140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algn="l" eaLnBrk="0" hangingPunct="0"/>
              <a:r>
                <a:rPr lang="en-US" sz="3200" b="0" dirty="0">
                  <a:solidFill>
                    <a:srgbClr val="9966FF"/>
                  </a:solidFill>
                  <a:latin typeface="Times New Roman" charset="0"/>
                </a:rPr>
                <a:t>00000101</a:t>
              </a:r>
            </a:p>
          </p:txBody>
        </p:sp>
      </p:grpSp>
      <p:sp>
        <p:nvSpPr>
          <p:cNvPr id="45062" name="Line 14"/>
          <p:cNvSpPr>
            <a:spLocks noChangeShapeType="1"/>
          </p:cNvSpPr>
          <p:nvPr/>
        </p:nvSpPr>
        <p:spPr bwMode="auto">
          <a:xfrm>
            <a:off x="915467" y="5573440"/>
            <a:ext cx="0" cy="533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45063" name="Rectangle 15"/>
          <p:cNvSpPr>
            <a:spLocks noChangeArrowheads="1"/>
          </p:cNvSpPr>
          <p:nvPr/>
        </p:nvSpPr>
        <p:spPr bwMode="auto">
          <a:xfrm>
            <a:off x="2247379" y="5878240"/>
            <a:ext cx="2124330" cy="462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 b="0">
                <a:solidFill>
                  <a:srgbClr val="FF0000"/>
                </a:solidFill>
                <a:latin typeface="Arial" charset="0"/>
              </a:rPr>
              <a:t>Network (24 bits)</a:t>
            </a:r>
            <a:r>
              <a:rPr lang="en-US" sz="2400" b="0">
                <a:solidFill>
                  <a:srgbClr val="FF0000"/>
                </a:solidFill>
                <a:latin typeface="Times New Roman" charset="0"/>
              </a:rPr>
              <a:t> </a:t>
            </a:r>
          </a:p>
        </p:txBody>
      </p:sp>
      <p:sp>
        <p:nvSpPr>
          <p:cNvPr id="45064" name="Line 16"/>
          <p:cNvSpPr>
            <a:spLocks noChangeShapeType="1"/>
          </p:cNvSpPr>
          <p:nvPr/>
        </p:nvSpPr>
        <p:spPr bwMode="auto">
          <a:xfrm flipH="1">
            <a:off x="915467" y="5814740"/>
            <a:ext cx="5470525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stealth" w="med" len="med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45065" name="Line 17"/>
          <p:cNvSpPr>
            <a:spLocks noChangeShapeType="1"/>
          </p:cNvSpPr>
          <p:nvPr/>
        </p:nvSpPr>
        <p:spPr bwMode="auto">
          <a:xfrm>
            <a:off x="8227492" y="5548040"/>
            <a:ext cx="0" cy="533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45066" name="Line 18"/>
          <p:cNvSpPr>
            <a:spLocks noChangeShapeType="1"/>
          </p:cNvSpPr>
          <p:nvPr/>
        </p:nvSpPr>
        <p:spPr bwMode="auto">
          <a:xfrm>
            <a:off x="6393929" y="5484540"/>
            <a:ext cx="0" cy="533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45067" name="Rectangle 19"/>
          <p:cNvSpPr>
            <a:spLocks noChangeArrowheads="1"/>
          </p:cNvSpPr>
          <p:nvPr/>
        </p:nvSpPr>
        <p:spPr bwMode="auto">
          <a:xfrm>
            <a:off x="6401867" y="5878240"/>
            <a:ext cx="1568413" cy="462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 b="0">
                <a:solidFill>
                  <a:srgbClr val="9966FF"/>
                </a:solidFill>
                <a:latin typeface="Arial" charset="0"/>
              </a:rPr>
              <a:t>Host (8 bits)</a:t>
            </a:r>
            <a:r>
              <a:rPr lang="en-US" sz="2400" b="0">
                <a:latin typeface="Times New Roman" charset="0"/>
              </a:rPr>
              <a:t> </a:t>
            </a:r>
          </a:p>
        </p:txBody>
      </p:sp>
      <p:sp>
        <p:nvSpPr>
          <p:cNvPr id="45068" name="Line 20"/>
          <p:cNvSpPr>
            <a:spLocks noChangeShapeType="1"/>
          </p:cNvSpPr>
          <p:nvPr/>
        </p:nvSpPr>
        <p:spPr bwMode="auto">
          <a:xfrm>
            <a:off x="6385992" y="5814740"/>
            <a:ext cx="1884362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stealth" w="med" len="med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45069" name="Text Box 21"/>
          <p:cNvSpPr txBox="1">
            <a:spLocks noChangeArrowheads="1"/>
          </p:cNvSpPr>
          <p:nvPr/>
        </p:nvSpPr>
        <p:spPr bwMode="auto">
          <a:xfrm>
            <a:off x="1475656" y="3429000"/>
            <a:ext cx="68871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 sz="2400" b="0" dirty="0" smtClean="0">
                <a:latin typeface="Tahoma" charset="0"/>
              </a:rPr>
              <a:t>193</a:t>
            </a:r>
            <a:endParaRPr lang="en-US" sz="2400" b="0" dirty="0">
              <a:latin typeface="Tahoma" charset="0"/>
            </a:endParaRPr>
          </a:p>
        </p:txBody>
      </p:sp>
      <p:sp>
        <p:nvSpPr>
          <p:cNvPr id="45070" name="Text Box 22"/>
          <p:cNvSpPr txBox="1">
            <a:spLocks noChangeArrowheads="1"/>
          </p:cNvSpPr>
          <p:nvPr/>
        </p:nvSpPr>
        <p:spPr bwMode="auto">
          <a:xfrm>
            <a:off x="3275856" y="3429000"/>
            <a:ext cx="68871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 sz="2400" b="0" dirty="0" smtClean="0">
                <a:latin typeface="Tahoma" charset="0"/>
              </a:rPr>
              <a:t>134</a:t>
            </a:r>
            <a:endParaRPr lang="en-US" sz="2400" b="0" dirty="0">
              <a:latin typeface="Tahoma" charset="0"/>
            </a:endParaRPr>
          </a:p>
        </p:txBody>
      </p:sp>
      <p:sp>
        <p:nvSpPr>
          <p:cNvPr id="45071" name="Text Box 23"/>
          <p:cNvSpPr txBox="1">
            <a:spLocks noChangeArrowheads="1"/>
          </p:cNvSpPr>
          <p:nvPr/>
        </p:nvSpPr>
        <p:spPr bwMode="auto">
          <a:xfrm>
            <a:off x="5128692" y="3393802"/>
            <a:ext cx="68871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 sz="2400" b="0" dirty="0">
                <a:latin typeface="Tahoma" charset="0"/>
              </a:rPr>
              <a:t>158</a:t>
            </a:r>
          </a:p>
        </p:txBody>
      </p:sp>
      <p:sp>
        <p:nvSpPr>
          <p:cNvPr id="45072" name="Text Box 24"/>
          <p:cNvSpPr txBox="1">
            <a:spLocks noChangeArrowheads="1"/>
          </p:cNvSpPr>
          <p:nvPr/>
        </p:nvSpPr>
        <p:spPr bwMode="auto">
          <a:xfrm>
            <a:off x="7079729" y="3393802"/>
            <a:ext cx="35268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 sz="2400" b="0">
                <a:latin typeface="Tahoma" charset="0"/>
              </a:rPr>
              <a:t>5</a:t>
            </a:r>
          </a:p>
        </p:txBody>
      </p:sp>
      <p:sp>
        <p:nvSpPr>
          <p:cNvPr id="45073" name="Line 25"/>
          <p:cNvSpPr>
            <a:spLocks noChangeShapeType="1"/>
          </p:cNvSpPr>
          <p:nvPr/>
        </p:nvSpPr>
        <p:spPr bwMode="auto">
          <a:xfrm>
            <a:off x="1823517" y="3851002"/>
            <a:ext cx="0" cy="7477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45074" name="Line 26"/>
          <p:cNvSpPr>
            <a:spLocks noChangeShapeType="1"/>
          </p:cNvSpPr>
          <p:nvPr/>
        </p:nvSpPr>
        <p:spPr bwMode="auto">
          <a:xfrm>
            <a:off x="3635896" y="3861048"/>
            <a:ext cx="0" cy="7477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45075" name="Line 27"/>
          <p:cNvSpPr>
            <a:spLocks noChangeShapeType="1"/>
          </p:cNvSpPr>
          <p:nvPr/>
        </p:nvSpPr>
        <p:spPr bwMode="auto">
          <a:xfrm>
            <a:off x="5522392" y="3851002"/>
            <a:ext cx="0" cy="7477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45076" name="Line 28"/>
          <p:cNvSpPr>
            <a:spLocks noChangeShapeType="1"/>
          </p:cNvSpPr>
          <p:nvPr/>
        </p:nvSpPr>
        <p:spPr bwMode="auto">
          <a:xfrm>
            <a:off x="7268642" y="3851002"/>
            <a:ext cx="0" cy="7477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30" name="Rectangle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75463" y="6237288"/>
            <a:ext cx="2133600" cy="476250"/>
          </a:xfrm>
        </p:spPr>
        <p:txBody>
          <a:bodyPr/>
          <a:lstStyle/>
          <a:p>
            <a:pPr>
              <a:defRPr/>
            </a:pPr>
            <a:fld id="{0D9C4897-1E28-7A40-92B5-0AF84A7FA2C5}" type="slidenum">
              <a:rPr lang="en-US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58967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>
                <a:latin typeface="+mn-lt"/>
                <a:ea typeface="ＭＳ Ｐゴシック" charset="0"/>
                <a:cs typeface="ＭＳ Ｐゴシック" charset="0"/>
              </a:rPr>
              <a:t>Prefixos e máscaras</a:t>
            </a:r>
            <a:endParaRPr lang="pt-PT">
              <a:latin typeface="+mn-lt"/>
              <a:ea typeface="ＭＳ Ｐゴシック" charset="0"/>
              <a:cs typeface="ＭＳ Ｐゴシック" charset="0"/>
            </a:endParaRPr>
          </a:p>
        </p:txBody>
      </p:sp>
      <p:grpSp>
        <p:nvGrpSpPr>
          <p:cNvPr id="47108" name="Group 4"/>
          <p:cNvGrpSpPr>
            <a:grpSpLocks/>
          </p:cNvGrpSpPr>
          <p:nvPr/>
        </p:nvGrpSpPr>
        <p:grpSpPr bwMode="auto">
          <a:xfrm>
            <a:off x="1428750" y="2838450"/>
            <a:ext cx="7327900" cy="592138"/>
            <a:chOff x="428" y="893"/>
            <a:chExt cx="4616" cy="373"/>
          </a:xfrm>
        </p:grpSpPr>
        <p:grpSp>
          <p:nvGrpSpPr>
            <p:cNvPr id="47137" name="Group 5"/>
            <p:cNvGrpSpPr>
              <a:grpSpLocks/>
            </p:cNvGrpSpPr>
            <p:nvPr/>
          </p:nvGrpSpPr>
          <p:grpSpPr bwMode="auto">
            <a:xfrm>
              <a:off x="428" y="904"/>
              <a:ext cx="4616" cy="328"/>
              <a:chOff x="428" y="904"/>
              <a:chExt cx="4616" cy="328"/>
            </a:xfrm>
          </p:grpSpPr>
          <p:sp>
            <p:nvSpPr>
              <p:cNvPr id="867334" name="Rectangle 6"/>
              <p:cNvSpPr>
                <a:spLocks noChangeArrowheads="1"/>
              </p:cNvSpPr>
              <p:nvPr/>
            </p:nvSpPr>
            <p:spPr bwMode="auto">
              <a:xfrm>
                <a:off x="428" y="908"/>
                <a:ext cx="4616" cy="320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blurRad="63500" dist="107763" dir="2700000" algn="ctr" rotWithShape="0">
                  <a:schemeClr val="bg2">
                    <a:alpha val="74998"/>
                  </a:schemeClr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Courier New" pitchFamily="1" charset="0"/>
                  <a:ea typeface="+mn-ea"/>
                  <a:cs typeface="+mn-cs"/>
                </a:endParaRPr>
              </a:p>
            </p:txBody>
          </p:sp>
          <p:sp>
            <p:nvSpPr>
              <p:cNvPr id="47143" name="Line 7"/>
              <p:cNvSpPr>
                <a:spLocks noChangeShapeType="1"/>
              </p:cNvSpPr>
              <p:nvPr/>
            </p:nvSpPr>
            <p:spPr bwMode="auto">
              <a:xfrm>
                <a:off x="2728" y="904"/>
                <a:ext cx="0" cy="32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47144" name="Line 8"/>
              <p:cNvSpPr>
                <a:spLocks noChangeShapeType="1"/>
              </p:cNvSpPr>
              <p:nvPr/>
            </p:nvSpPr>
            <p:spPr bwMode="auto">
              <a:xfrm>
                <a:off x="1592" y="904"/>
                <a:ext cx="0" cy="32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47145" name="Line 9"/>
              <p:cNvSpPr>
                <a:spLocks noChangeShapeType="1"/>
              </p:cNvSpPr>
              <p:nvPr/>
            </p:nvSpPr>
            <p:spPr bwMode="auto">
              <a:xfrm>
                <a:off x="3896" y="912"/>
                <a:ext cx="0" cy="32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47138" name="Rectangle 10"/>
            <p:cNvSpPr>
              <a:spLocks noChangeArrowheads="1"/>
            </p:cNvSpPr>
            <p:nvPr/>
          </p:nvSpPr>
          <p:spPr bwMode="auto">
            <a:xfrm>
              <a:off x="438" y="893"/>
              <a:ext cx="1142" cy="3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algn="l" eaLnBrk="0" hangingPunct="0"/>
              <a:r>
                <a:rPr lang="en-US" sz="3200" b="0" dirty="0" smtClean="0">
                  <a:solidFill>
                    <a:srgbClr val="FF0000"/>
                  </a:solidFill>
                  <a:latin typeface="Times New Roman" charset="0"/>
                </a:rPr>
                <a:t>11000001</a:t>
              </a:r>
              <a:endParaRPr lang="en-US" sz="3200" b="0" dirty="0">
                <a:solidFill>
                  <a:srgbClr val="FF0000"/>
                </a:solidFill>
                <a:latin typeface="Times New Roman" charset="0"/>
              </a:endParaRPr>
            </a:p>
          </p:txBody>
        </p:sp>
        <p:sp>
          <p:nvSpPr>
            <p:cNvPr id="47139" name="Rectangle 11"/>
            <p:cNvSpPr>
              <a:spLocks noChangeArrowheads="1"/>
            </p:cNvSpPr>
            <p:nvPr/>
          </p:nvSpPr>
          <p:spPr bwMode="auto">
            <a:xfrm>
              <a:off x="1606" y="893"/>
              <a:ext cx="1142" cy="3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algn="l" eaLnBrk="0" hangingPunct="0"/>
              <a:r>
                <a:rPr lang="en-US" sz="3200" b="0" dirty="0">
                  <a:solidFill>
                    <a:srgbClr val="FF0000"/>
                  </a:solidFill>
                  <a:latin typeface="Times New Roman" charset="0"/>
                </a:rPr>
                <a:t>1</a:t>
              </a:r>
              <a:r>
                <a:rPr lang="en-US" sz="3200" b="0" dirty="0" smtClean="0">
                  <a:solidFill>
                    <a:srgbClr val="FF0000"/>
                  </a:solidFill>
                  <a:latin typeface="Times New Roman" charset="0"/>
                </a:rPr>
                <a:t>0000110</a:t>
              </a:r>
              <a:endParaRPr lang="en-US" sz="3200" b="0" dirty="0">
                <a:solidFill>
                  <a:srgbClr val="FF0000"/>
                </a:solidFill>
                <a:latin typeface="Times New Roman" charset="0"/>
              </a:endParaRPr>
            </a:p>
          </p:txBody>
        </p:sp>
        <p:sp>
          <p:nvSpPr>
            <p:cNvPr id="47140" name="Rectangle 12"/>
            <p:cNvSpPr>
              <a:spLocks noChangeArrowheads="1"/>
            </p:cNvSpPr>
            <p:nvPr/>
          </p:nvSpPr>
          <p:spPr bwMode="auto">
            <a:xfrm>
              <a:off x="2758" y="901"/>
              <a:ext cx="1140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algn="l" eaLnBrk="0" hangingPunct="0"/>
              <a:r>
                <a:rPr lang="en-US" sz="3200" b="0">
                  <a:solidFill>
                    <a:srgbClr val="FF0000"/>
                  </a:solidFill>
                  <a:latin typeface="Times New Roman" charset="0"/>
                </a:rPr>
                <a:t>10011110</a:t>
              </a:r>
              <a:endParaRPr lang="en-US" sz="3200" b="0">
                <a:solidFill>
                  <a:srgbClr val="9966FF"/>
                </a:solidFill>
                <a:latin typeface="Times New Roman" charset="0"/>
              </a:endParaRPr>
            </a:p>
          </p:txBody>
        </p:sp>
        <p:sp>
          <p:nvSpPr>
            <p:cNvPr id="47141" name="Rectangle 13"/>
            <p:cNvSpPr>
              <a:spLocks noChangeArrowheads="1"/>
            </p:cNvSpPr>
            <p:nvPr/>
          </p:nvSpPr>
          <p:spPr bwMode="auto">
            <a:xfrm>
              <a:off x="3894" y="901"/>
              <a:ext cx="1140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algn="l" eaLnBrk="0" hangingPunct="0"/>
              <a:r>
                <a:rPr lang="en-US" sz="3200" b="0">
                  <a:solidFill>
                    <a:srgbClr val="9966FF"/>
                  </a:solidFill>
                  <a:latin typeface="Times New Roman" charset="0"/>
                </a:rPr>
                <a:t>00000101</a:t>
              </a:r>
            </a:p>
          </p:txBody>
        </p:sp>
      </p:grpSp>
      <p:sp>
        <p:nvSpPr>
          <p:cNvPr id="47109" name="Text Box 14"/>
          <p:cNvSpPr txBox="1">
            <a:spLocks noChangeArrowheads="1"/>
          </p:cNvSpPr>
          <p:nvPr/>
        </p:nvSpPr>
        <p:spPr bwMode="auto">
          <a:xfrm>
            <a:off x="2071688" y="1435100"/>
            <a:ext cx="68871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 sz="2400" b="0" dirty="0" smtClean="0">
                <a:latin typeface="Tahoma" charset="0"/>
              </a:rPr>
              <a:t>193</a:t>
            </a:r>
            <a:endParaRPr lang="en-US" sz="2400" b="0" dirty="0">
              <a:latin typeface="Tahoma" charset="0"/>
            </a:endParaRPr>
          </a:p>
        </p:txBody>
      </p:sp>
      <p:sp>
        <p:nvSpPr>
          <p:cNvPr id="47110" name="Text Box 15"/>
          <p:cNvSpPr txBox="1">
            <a:spLocks noChangeArrowheads="1"/>
          </p:cNvSpPr>
          <p:nvPr/>
        </p:nvSpPr>
        <p:spPr bwMode="auto">
          <a:xfrm>
            <a:off x="3973513" y="1435100"/>
            <a:ext cx="68871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 sz="2400" b="0" dirty="0" smtClean="0">
                <a:latin typeface="Tahoma" charset="0"/>
              </a:rPr>
              <a:t>134</a:t>
            </a:r>
            <a:endParaRPr lang="en-US" sz="2400" b="0" dirty="0">
              <a:latin typeface="Tahoma" charset="0"/>
            </a:endParaRPr>
          </a:p>
        </p:txBody>
      </p:sp>
      <p:sp>
        <p:nvSpPr>
          <p:cNvPr id="47111" name="Text Box 16"/>
          <p:cNvSpPr txBox="1">
            <a:spLocks noChangeArrowheads="1"/>
          </p:cNvSpPr>
          <p:nvPr/>
        </p:nvSpPr>
        <p:spPr bwMode="auto">
          <a:xfrm>
            <a:off x="5657850" y="1435100"/>
            <a:ext cx="68871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 sz="2400" b="0">
                <a:latin typeface="Tahoma" charset="0"/>
              </a:rPr>
              <a:t>158</a:t>
            </a:r>
          </a:p>
        </p:txBody>
      </p:sp>
      <p:sp>
        <p:nvSpPr>
          <p:cNvPr id="47112" name="Text Box 17"/>
          <p:cNvSpPr txBox="1">
            <a:spLocks noChangeArrowheads="1"/>
          </p:cNvSpPr>
          <p:nvPr/>
        </p:nvSpPr>
        <p:spPr bwMode="auto">
          <a:xfrm>
            <a:off x="7608888" y="1435100"/>
            <a:ext cx="35268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 sz="2400" b="0">
                <a:latin typeface="Tahoma" charset="0"/>
              </a:rPr>
              <a:t>5</a:t>
            </a:r>
          </a:p>
        </p:txBody>
      </p:sp>
      <p:sp>
        <p:nvSpPr>
          <p:cNvPr id="47113" name="Line 18"/>
          <p:cNvSpPr>
            <a:spLocks noChangeShapeType="1"/>
          </p:cNvSpPr>
          <p:nvPr/>
        </p:nvSpPr>
        <p:spPr bwMode="auto">
          <a:xfrm>
            <a:off x="2352675" y="1892300"/>
            <a:ext cx="0" cy="7477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47114" name="Line 19"/>
          <p:cNvSpPr>
            <a:spLocks noChangeShapeType="1"/>
          </p:cNvSpPr>
          <p:nvPr/>
        </p:nvSpPr>
        <p:spPr bwMode="auto">
          <a:xfrm>
            <a:off x="4278313" y="1892300"/>
            <a:ext cx="0" cy="7477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47115" name="Line 20"/>
          <p:cNvSpPr>
            <a:spLocks noChangeShapeType="1"/>
          </p:cNvSpPr>
          <p:nvPr/>
        </p:nvSpPr>
        <p:spPr bwMode="auto">
          <a:xfrm>
            <a:off x="6051550" y="1892300"/>
            <a:ext cx="0" cy="7477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47116" name="Line 21"/>
          <p:cNvSpPr>
            <a:spLocks noChangeShapeType="1"/>
          </p:cNvSpPr>
          <p:nvPr/>
        </p:nvSpPr>
        <p:spPr bwMode="auto">
          <a:xfrm>
            <a:off x="7797800" y="1892300"/>
            <a:ext cx="0" cy="7477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grpSp>
        <p:nvGrpSpPr>
          <p:cNvPr id="47117" name="Group 22"/>
          <p:cNvGrpSpPr>
            <a:grpSpLocks/>
          </p:cNvGrpSpPr>
          <p:nvPr/>
        </p:nvGrpSpPr>
        <p:grpSpPr bwMode="auto">
          <a:xfrm>
            <a:off x="1422400" y="3838575"/>
            <a:ext cx="7327900" cy="592138"/>
            <a:chOff x="428" y="893"/>
            <a:chExt cx="4616" cy="373"/>
          </a:xfrm>
        </p:grpSpPr>
        <p:grpSp>
          <p:nvGrpSpPr>
            <p:cNvPr id="47128" name="Group 23"/>
            <p:cNvGrpSpPr>
              <a:grpSpLocks/>
            </p:cNvGrpSpPr>
            <p:nvPr/>
          </p:nvGrpSpPr>
          <p:grpSpPr bwMode="auto">
            <a:xfrm>
              <a:off x="428" y="904"/>
              <a:ext cx="4616" cy="328"/>
              <a:chOff x="428" y="904"/>
              <a:chExt cx="4616" cy="328"/>
            </a:xfrm>
          </p:grpSpPr>
          <p:sp>
            <p:nvSpPr>
              <p:cNvPr id="867352" name="Rectangle 24"/>
              <p:cNvSpPr>
                <a:spLocks noChangeArrowheads="1"/>
              </p:cNvSpPr>
              <p:nvPr/>
            </p:nvSpPr>
            <p:spPr bwMode="auto">
              <a:xfrm>
                <a:off x="428" y="908"/>
                <a:ext cx="4616" cy="320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blurRad="63500" dist="107763" dir="2700000" algn="ctr" rotWithShape="0">
                  <a:schemeClr val="bg2">
                    <a:alpha val="74998"/>
                  </a:schemeClr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Courier New" pitchFamily="1" charset="0"/>
                  <a:ea typeface="+mn-ea"/>
                  <a:cs typeface="+mn-cs"/>
                </a:endParaRPr>
              </a:p>
            </p:txBody>
          </p:sp>
          <p:sp>
            <p:nvSpPr>
              <p:cNvPr id="47134" name="Line 25"/>
              <p:cNvSpPr>
                <a:spLocks noChangeShapeType="1"/>
              </p:cNvSpPr>
              <p:nvPr/>
            </p:nvSpPr>
            <p:spPr bwMode="auto">
              <a:xfrm>
                <a:off x="2728" y="904"/>
                <a:ext cx="0" cy="32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47135" name="Line 26"/>
              <p:cNvSpPr>
                <a:spLocks noChangeShapeType="1"/>
              </p:cNvSpPr>
              <p:nvPr/>
            </p:nvSpPr>
            <p:spPr bwMode="auto">
              <a:xfrm>
                <a:off x="1592" y="904"/>
                <a:ext cx="0" cy="32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47136" name="Line 27"/>
              <p:cNvSpPr>
                <a:spLocks noChangeShapeType="1"/>
              </p:cNvSpPr>
              <p:nvPr/>
            </p:nvSpPr>
            <p:spPr bwMode="auto">
              <a:xfrm>
                <a:off x="3896" y="912"/>
                <a:ext cx="0" cy="32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47129" name="Rectangle 28"/>
            <p:cNvSpPr>
              <a:spLocks noChangeArrowheads="1"/>
            </p:cNvSpPr>
            <p:nvPr/>
          </p:nvSpPr>
          <p:spPr bwMode="auto">
            <a:xfrm>
              <a:off x="438" y="893"/>
              <a:ext cx="1140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algn="l" eaLnBrk="0" hangingPunct="0"/>
              <a:r>
                <a:rPr lang="en-US" sz="3200" b="0">
                  <a:solidFill>
                    <a:srgbClr val="FF0000"/>
                  </a:solidFill>
                  <a:latin typeface="Times New Roman" charset="0"/>
                </a:rPr>
                <a:t>11111111</a:t>
              </a:r>
            </a:p>
          </p:txBody>
        </p:sp>
        <p:sp>
          <p:nvSpPr>
            <p:cNvPr id="47130" name="Rectangle 29"/>
            <p:cNvSpPr>
              <a:spLocks noChangeArrowheads="1"/>
            </p:cNvSpPr>
            <p:nvPr/>
          </p:nvSpPr>
          <p:spPr bwMode="auto">
            <a:xfrm>
              <a:off x="1606" y="893"/>
              <a:ext cx="1140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algn="l" eaLnBrk="0" hangingPunct="0"/>
              <a:r>
                <a:rPr lang="en-US" sz="3200" b="0">
                  <a:solidFill>
                    <a:srgbClr val="FF0000"/>
                  </a:solidFill>
                  <a:latin typeface="Times New Roman" charset="0"/>
                </a:rPr>
                <a:t>11111111</a:t>
              </a:r>
            </a:p>
          </p:txBody>
        </p:sp>
        <p:sp>
          <p:nvSpPr>
            <p:cNvPr id="47131" name="Rectangle 30"/>
            <p:cNvSpPr>
              <a:spLocks noChangeArrowheads="1"/>
            </p:cNvSpPr>
            <p:nvPr/>
          </p:nvSpPr>
          <p:spPr bwMode="auto">
            <a:xfrm>
              <a:off x="2758" y="901"/>
              <a:ext cx="1140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algn="l" eaLnBrk="0" hangingPunct="0"/>
              <a:r>
                <a:rPr lang="en-US" sz="3200" b="0">
                  <a:solidFill>
                    <a:srgbClr val="FF0000"/>
                  </a:solidFill>
                  <a:latin typeface="Times New Roman" charset="0"/>
                </a:rPr>
                <a:t>11111111</a:t>
              </a:r>
              <a:endParaRPr lang="en-US" sz="3200" b="0">
                <a:solidFill>
                  <a:srgbClr val="9966FF"/>
                </a:solidFill>
                <a:latin typeface="Times New Roman" charset="0"/>
              </a:endParaRPr>
            </a:p>
          </p:txBody>
        </p:sp>
        <p:sp>
          <p:nvSpPr>
            <p:cNvPr id="47132" name="Rectangle 31"/>
            <p:cNvSpPr>
              <a:spLocks noChangeArrowheads="1"/>
            </p:cNvSpPr>
            <p:nvPr/>
          </p:nvSpPr>
          <p:spPr bwMode="auto">
            <a:xfrm>
              <a:off x="3894" y="901"/>
              <a:ext cx="1140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algn="l" eaLnBrk="0" hangingPunct="0"/>
              <a:r>
                <a:rPr lang="en-US" sz="3200" b="0">
                  <a:solidFill>
                    <a:srgbClr val="9966FF"/>
                  </a:solidFill>
                  <a:latin typeface="Times New Roman" charset="0"/>
                </a:rPr>
                <a:t>00000000</a:t>
              </a:r>
            </a:p>
          </p:txBody>
        </p:sp>
      </p:grpSp>
      <p:sp>
        <p:nvSpPr>
          <p:cNvPr id="47118" name="Line 46"/>
          <p:cNvSpPr>
            <a:spLocks noChangeShapeType="1"/>
          </p:cNvSpPr>
          <p:nvPr/>
        </p:nvSpPr>
        <p:spPr bwMode="auto">
          <a:xfrm flipV="1">
            <a:off x="2355850" y="4495800"/>
            <a:ext cx="0" cy="7477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47119" name="Line 47"/>
          <p:cNvSpPr>
            <a:spLocks noChangeShapeType="1"/>
          </p:cNvSpPr>
          <p:nvPr/>
        </p:nvSpPr>
        <p:spPr bwMode="auto">
          <a:xfrm flipV="1">
            <a:off x="4281488" y="4495800"/>
            <a:ext cx="0" cy="7477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47120" name="Line 48"/>
          <p:cNvSpPr>
            <a:spLocks noChangeShapeType="1"/>
          </p:cNvSpPr>
          <p:nvPr/>
        </p:nvSpPr>
        <p:spPr bwMode="auto">
          <a:xfrm flipV="1">
            <a:off x="6054725" y="4495800"/>
            <a:ext cx="0" cy="7477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47121" name="Line 49"/>
          <p:cNvSpPr>
            <a:spLocks noChangeShapeType="1"/>
          </p:cNvSpPr>
          <p:nvPr/>
        </p:nvSpPr>
        <p:spPr bwMode="auto">
          <a:xfrm flipV="1">
            <a:off x="7800975" y="4495800"/>
            <a:ext cx="0" cy="7477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47122" name="Text Box 50"/>
          <p:cNvSpPr txBox="1">
            <a:spLocks noChangeArrowheads="1"/>
          </p:cNvSpPr>
          <p:nvPr/>
        </p:nvSpPr>
        <p:spPr bwMode="auto">
          <a:xfrm>
            <a:off x="1958975" y="5343525"/>
            <a:ext cx="68871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 sz="2400" b="0" dirty="0">
                <a:latin typeface="Tahoma" charset="0"/>
              </a:rPr>
              <a:t>255</a:t>
            </a:r>
          </a:p>
        </p:txBody>
      </p:sp>
      <p:sp>
        <p:nvSpPr>
          <p:cNvPr id="47123" name="Text Box 51"/>
          <p:cNvSpPr txBox="1">
            <a:spLocks noChangeArrowheads="1"/>
          </p:cNvSpPr>
          <p:nvPr/>
        </p:nvSpPr>
        <p:spPr bwMode="auto">
          <a:xfrm>
            <a:off x="3860800" y="5343525"/>
            <a:ext cx="68871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 sz="2400" b="0">
                <a:latin typeface="Tahoma" charset="0"/>
              </a:rPr>
              <a:t>255</a:t>
            </a:r>
          </a:p>
        </p:txBody>
      </p:sp>
      <p:sp>
        <p:nvSpPr>
          <p:cNvPr id="47124" name="Text Box 52"/>
          <p:cNvSpPr txBox="1">
            <a:spLocks noChangeArrowheads="1"/>
          </p:cNvSpPr>
          <p:nvPr/>
        </p:nvSpPr>
        <p:spPr bwMode="auto">
          <a:xfrm>
            <a:off x="5661025" y="5343525"/>
            <a:ext cx="68871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 sz="2400" b="0">
                <a:latin typeface="Tahoma" charset="0"/>
              </a:rPr>
              <a:t>255</a:t>
            </a:r>
          </a:p>
        </p:txBody>
      </p:sp>
      <p:sp>
        <p:nvSpPr>
          <p:cNvPr id="47125" name="Text Box 53"/>
          <p:cNvSpPr txBox="1">
            <a:spLocks noChangeArrowheads="1"/>
          </p:cNvSpPr>
          <p:nvPr/>
        </p:nvSpPr>
        <p:spPr bwMode="auto">
          <a:xfrm>
            <a:off x="7612063" y="5343525"/>
            <a:ext cx="35268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 sz="2400" b="0">
                <a:latin typeface="Tahoma" charset="0"/>
              </a:rPr>
              <a:t>0</a:t>
            </a:r>
          </a:p>
        </p:txBody>
      </p:sp>
      <p:sp>
        <p:nvSpPr>
          <p:cNvPr id="47126" name="Text Box 54"/>
          <p:cNvSpPr txBox="1">
            <a:spLocks noChangeArrowheads="1"/>
          </p:cNvSpPr>
          <p:nvPr/>
        </p:nvSpPr>
        <p:spPr bwMode="auto">
          <a:xfrm>
            <a:off x="159955" y="1371600"/>
            <a:ext cx="174701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pt-PT" sz="2800" b="0" smtClean="0">
                <a:latin typeface="+mn-lt"/>
              </a:rPr>
              <a:t>Endereço</a:t>
            </a:r>
            <a:endParaRPr lang="pt-PT" sz="2800" b="0">
              <a:latin typeface="+mn-lt"/>
            </a:endParaRPr>
          </a:p>
        </p:txBody>
      </p:sp>
      <p:sp>
        <p:nvSpPr>
          <p:cNvPr id="47127" name="Text Box 55"/>
          <p:cNvSpPr txBox="1">
            <a:spLocks noChangeArrowheads="1"/>
          </p:cNvSpPr>
          <p:nvPr/>
        </p:nvSpPr>
        <p:spPr bwMode="auto">
          <a:xfrm>
            <a:off x="189122" y="5243513"/>
            <a:ext cx="162200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pt-PT" sz="2800" b="0" smtClean="0">
                <a:latin typeface="+mn-lt"/>
              </a:rPr>
              <a:t>Máscara</a:t>
            </a:r>
            <a:endParaRPr lang="pt-PT" sz="2800" b="0">
              <a:latin typeface="+mn-lt"/>
            </a:endParaRPr>
          </a:p>
        </p:txBody>
      </p:sp>
      <p:sp>
        <p:nvSpPr>
          <p:cNvPr id="42" name="Rectangle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75463" y="6237288"/>
            <a:ext cx="2133600" cy="476250"/>
          </a:xfrm>
        </p:spPr>
        <p:txBody>
          <a:bodyPr/>
          <a:lstStyle/>
          <a:p>
            <a:pPr>
              <a:defRPr/>
            </a:pPr>
            <a:fld id="{0D9C4897-1E28-7A40-92B5-0AF84A7FA2C5}" type="slidenum">
              <a:rPr lang="en-US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00369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382000" cy="1103784"/>
          </a:xfrm>
        </p:spPr>
        <p:txBody>
          <a:bodyPr/>
          <a:lstStyle/>
          <a:p>
            <a:r>
              <a:rPr lang="pt-PT" sz="2800" dirty="0" smtClean="0"/>
              <a:t>Os endereços IP estão associados a interfaces</a:t>
            </a:r>
            <a:endParaRPr lang="pt-PT" sz="28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177EAD3-F7CB-294D-AA66-B6F40A544566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4" name="Rectangle 139"/>
          <p:cNvSpPr>
            <a:spLocks noChangeArrowheads="1"/>
          </p:cNvSpPr>
          <p:nvPr/>
        </p:nvSpPr>
        <p:spPr bwMode="auto">
          <a:xfrm>
            <a:off x="3203848" y="3861048"/>
            <a:ext cx="847725" cy="1809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5" name="Freeform 140"/>
          <p:cNvSpPr>
            <a:spLocks/>
          </p:cNvSpPr>
          <p:nvPr/>
        </p:nvSpPr>
        <p:spPr bwMode="auto">
          <a:xfrm>
            <a:off x="2616473" y="1800473"/>
            <a:ext cx="1941513" cy="2049462"/>
          </a:xfrm>
          <a:custGeom>
            <a:avLst/>
            <a:gdLst>
              <a:gd name="T0" fmla="*/ 2147483647 w 1223"/>
              <a:gd name="T1" fmla="*/ 2147483647 h 1291"/>
              <a:gd name="T2" fmla="*/ 2147483647 w 1223"/>
              <a:gd name="T3" fmla="*/ 2147483647 h 1291"/>
              <a:gd name="T4" fmla="*/ 2147483647 w 1223"/>
              <a:gd name="T5" fmla="*/ 2147483647 h 1291"/>
              <a:gd name="T6" fmla="*/ 2147483647 w 1223"/>
              <a:gd name="T7" fmla="*/ 2147483647 h 1291"/>
              <a:gd name="T8" fmla="*/ 2147483647 w 1223"/>
              <a:gd name="T9" fmla="*/ 2147483647 h 1291"/>
              <a:gd name="T10" fmla="*/ 2147483647 w 1223"/>
              <a:gd name="T11" fmla="*/ 2147483647 h 1291"/>
              <a:gd name="T12" fmla="*/ 2147483647 w 1223"/>
              <a:gd name="T13" fmla="*/ 2147483647 h 1291"/>
              <a:gd name="T14" fmla="*/ 2147483647 w 1223"/>
              <a:gd name="T15" fmla="*/ 2147483647 h 1291"/>
              <a:gd name="T16" fmla="*/ 2147483647 w 1223"/>
              <a:gd name="T17" fmla="*/ 2147483647 h 1291"/>
              <a:gd name="T18" fmla="*/ 2147483647 w 1223"/>
              <a:gd name="T19" fmla="*/ 2147483647 h 1291"/>
              <a:gd name="T20" fmla="*/ 2147483647 w 1223"/>
              <a:gd name="T21" fmla="*/ 2147483647 h 1291"/>
              <a:gd name="T22" fmla="*/ 2147483647 w 1223"/>
              <a:gd name="T23" fmla="*/ 2147483647 h 1291"/>
              <a:gd name="T24" fmla="*/ 2147483647 w 1223"/>
              <a:gd name="T25" fmla="*/ 2147483647 h 1291"/>
              <a:gd name="T26" fmla="*/ 2147483647 w 1223"/>
              <a:gd name="T27" fmla="*/ 2147483647 h 1291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1223" h="1291">
                <a:moveTo>
                  <a:pt x="1201" y="756"/>
                </a:moveTo>
                <a:cubicBezTo>
                  <a:pt x="1180" y="640"/>
                  <a:pt x="798" y="744"/>
                  <a:pt x="702" y="670"/>
                </a:cubicBezTo>
                <a:cubicBezTo>
                  <a:pt x="603" y="561"/>
                  <a:pt x="669" y="206"/>
                  <a:pt x="608" y="103"/>
                </a:cubicBezTo>
                <a:cubicBezTo>
                  <a:pt x="547" y="0"/>
                  <a:pt x="425" y="55"/>
                  <a:pt x="335" y="52"/>
                </a:cubicBezTo>
                <a:cubicBezTo>
                  <a:pt x="245" y="49"/>
                  <a:pt x="114" y="0"/>
                  <a:pt x="65" y="82"/>
                </a:cubicBezTo>
                <a:cubicBezTo>
                  <a:pt x="16" y="164"/>
                  <a:pt x="45" y="433"/>
                  <a:pt x="41" y="544"/>
                </a:cubicBezTo>
                <a:cubicBezTo>
                  <a:pt x="37" y="655"/>
                  <a:pt x="41" y="685"/>
                  <a:pt x="38" y="751"/>
                </a:cubicBezTo>
                <a:cubicBezTo>
                  <a:pt x="35" y="817"/>
                  <a:pt x="26" y="880"/>
                  <a:pt x="23" y="940"/>
                </a:cubicBezTo>
                <a:cubicBezTo>
                  <a:pt x="20" y="1000"/>
                  <a:pt x="0" y="1068"/>
                  <a:pt x="17" y="1114"/>
                </a:cubicBezTo>
                <a:cubicBezTo>
                  <a:pt x="34" y="1160"/>
                  <a:pt x="31" y="1198"/>
                  <a:pt x="128" y="1219"/>
                </a:cubicBezTo>
                <a:cubicBezTo>
                  <a:pt x="225" y="1240"/>
                  <a:pt x="509" y="1291"/>
                  <a:pt x="602" y="1243"/>
                </a:cubicBezTo>
                <a:cubicBezTo>
                  <a:pt x="695" y="1195"/>
                  <a:pt x="590" y="984"/>
                  <a:pt x="686" y="930"/>
                </a:cubicBezTo>
                <a:cubicBezTo>
                  <a:pt x="782" y="876"/>
                  <a:pt x="1091" y="945"/>
                  <a:pt x="1177" y="916"/>
                </a:cubicBezTo>
                <a:cubicBezTo>
                  <a:pt x="1208" y="864"/>
                  <a:pt x="1223" y="871"/>
                  <a:pt x="1201" y="756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6" name="Freeform 141"/>
          <p:cNvSpPr>
            <a:spLocks/>
          </p:cNvSpPr>
          <p:nvPr/>
        </p:nvSpPr>
        <p:spPr bwMode="auto">
          <a:xfrm>
            <a:off x="5143773" y="2110035"/>
            <a:ext cx="1906588" cy="1958975"/>
          </a:xfrm>
          <a:custGeom>
            <a:avLst/>
            <a:gdLst>
              <a:gd name="T0" fmla="*/ 2147483647 w 1201"/>
              <a:gd name="T1" fmla="*/ 2147483647 h 1234"/>
              <a:gd name="T2" fmla="*/ 2147483647 w 1201"/>
              <a:gd name="T3" fmla="*/ 2147483647 h 1234"/>
              <a:gd name="T4" fmla="*/ 2147483647 w 1201"/>
              <a:gd name="T5" fmla="*/ 2147483647 h 1234"/>
              <a:gd name="T6" fmla="*/ 2147483647 w 1201"/>
              <a:gd name="T7" fmla="*/ 2147483647 h 1234"/>
              <a:gd name="T8" fmla="*/ 2147483647 w 1201"/>
              <a:gd name="T9" fmla="*/ 2147483647 h 1234"/>
              <a:gd name="T10" fmla="*/ 2147483647 w 1201"/>
              <a:gd name="T11" fmla="*/ 2147483647 h 1234"/>
              <a:gd name="T12" fmla="*/ 2147483647 w 1201"/>
              <a:gd name="T13" fmla="*/ 2147483647 h 1234"/>
              <a:gd name="T14" fmla="*/ 2147483647 w 1201"/>
              <a:gd name="T15" fmla="*/ 2147483647 h 1234"/>
              <a:gd name="T16" fmla="*/ 2147483647 w 1201"/>
              <a:gd name="T17" fmla="*/ 2147483647 h 1234"/>
              <a:gd name="T18" fmla="*/ 2147483647 w 1201"/>
              <a:gd name="T19" fmla="*/ 2147483647 h 1234"/>
              <a:gd name="T20" fmla="*/ 2147483647 w 1201"/>
              <a:gd name="T21" fmla="*/ 2147483647 h 1234"/>
              <a:gd name="T22" fmla="*/ 2147483647 w 1201"/>
              <a:gd name="T23" fmla="*/ 2147483647 h 1234"/>
              <a:gd name="T24" fmla="*/ 2147483647 w 1201"/>
              <a:gd name="T25" fmla="*/ 2147483647 h 1234"/>
              <a:gd name="T26" fmla="*/ 2147483647 w 1201"/>
              <a:gd name="T27" fmla="*/ 2147483647 h 1234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1201" h="1234">
                <a:moveTo>
                  <a:pt x="25" y="709"/>
                </a:moveTo>
                <a:cubicBezTo>
                  <a:pt x="49" y="824"/>
                  <a:pt x="428" y="709"/>
                  <a:pt x="526" y="780"/>
                </a:cubicBezTo>
                <a:cubicBezTo>
                  <a:pt x="624" y="851"/>
                  <a:pt x="543" y="1059"/>
                  <a:pt x="613" y="1134"/>
                </a:cubicBezTo>
                <a:cubicBezTo>
                  <a:pt x="683" y="1209"/>
                  <a:pt x="853" y="1234"/>
                  <a:pt x="946" y="1230"/>
                </a:cubicBezTo>
                <a:cubicBezTo>
                  <a:pt x="1039" y="1226"/>
                  <a:pt x="1141" y="1163"/>
                  <a:pt x="1171" y="1107"/>
                </a:cubicBezTo>
                <a:cubicBezTo>
                  <a:pt x="1201" y="1051"/>
                  <a:pt x="1135" y="963"/>
                  <a:pt x="1126" y="894"/>
                </a:cubicBezTo>
                <a:cubicBezTo>
                  <a:pt x="1117" y="825"/>
                  <a:pt x="1119" y="772"/>
                  <a:pt x="1114" y="693"/>
                </a:cubicBezTo>
                <a:cubicBezTo>
                  <a:pt x="1109" y="614"/>
                  <a:pt x="1095" y="502"/>
                  <a:pt x="1099" y="423"/>
                </a:cubicBezTo>
                <a:cubicBezTo>
                  <a:pt x="1103" y="344"/>
                  <a:pt x="1141" y="281"/>
                  <a:pt x="1141" y="216"/>
                </a:cubicBezTo>
                <a:cubicBezTo>
                  <a:pt x="1141" y="151"/>
                  <a:pt x="1185" y="56"/>
                  <a:pt x="1102" y="33"/>
                </a:cubicBezTo>
                <a:cubicBezTo>
                  <a:pt x="1019" y="10"/>
                  <a:pt x="740" y="0"/>
                  <a:pt x="646" y="81"/>
                </a:cubicBezTo>
                <a:cubicBezTo>
                  <a:pt x="552" y="162"/>
                  <a:pt x="635" y="441"/>
                  <a:pt x="535" y="519"/>
                </a:cubicBezTo>
                <a:cubicBezTo>
                  <a:pt x="435" y="597"/>
                  <a:pt x="129" y="516"/>
                  <a:pt x="44" y="548"/>
                </a:cubicBezTo>
                <a:cubicBezTo>
                  <a:pt x="15" y="601"/>
                  <a:pt x="0" y="594"/>
                  <a:pt x="25" y="709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7" name="Freeform 142"/>
          <p:cNvSpPr>
            <a:spLocks/>
          </p:cNvSpPr>
          <p:nvPr/>
        </p:nvSpPr>
        <p:spPr bwMode="auto">
          <a:xfrm>
            <a:off x="3818260" y="3575620"/>
            <a:ext cx="2041525" cy="1979612"/>
          </a:xfrm>
          <a:custGeom>
            <a:avLst/>
            <a:gdLst>
              <a:gd name="T0" fmla="*/ 2147483647 w 1286"/>
              <a:gd name="T1" fmla="*/ 2147483647 h 1247"/>
              <a:gd name="T2" fmla="*/ 2147483647 w 1286"/>
              <a:gd name="T3" fmla="*/ 2147483647 h 1247"/>
              <a:gd name="T4" fmla="*/ 2147483647 w 1286"/>
              <a:gd name="T5" fmla="*/ 2147483647 h 1247"/>
              <a:gd name="T6" fmla="*/ 2147483647 w 1286"/>
              <a:gd name="T7" fmla="*/ 2147483647 h 1247"/>
              <a:gd name="T8" fmla="*/ 2147483647 w 1286"/>
              <a:gd name="T9" fmla="*/ 2147483647 h 1247"/>
              <a:gd name="T10" fmla="*/ 2147483647 w 1286"/>
              <a:gd name="T11" fmla="*/ 2147483647 h 1247"/>
              <a:gd name="T12" fmla="*/ 2147483647 w 1286"/>
              <a:gd name="T13" fmla="*/ 2147483647 h 1247"/>
              <a:gd name="T14" fmla="*/ 2147483647 w 1286"/>
              <a:gd name="T15" fmla="*/ 2147483647 h 1247"/>
              <a:gd name="T16" fmla="*/ 2147483647 w 1286"/>
              <a:gd name="T17" fmla="*/ 2147483647 h 1247"/>
              <a:gd name="T18" fmla="*/ 2147483647 w 1286"/>
              <a:gd name="T19" fmla="*/ 2147483647 h 1247"/>
              <a:gd name="T20" fmla="*/ 2147483647 w 1286"/>
              <a:gd name="T21" fmla="*/ 2147483647 h 1247"/>
              <a:gd name="T22" fmla="*/ 2147483647 w 1286"/>
              <a:gd name="T23" fmla="*/ 2147483647 h 1247"/>
              <a:gd name="T24" fmla="*/ 2147483647 w 1286"/>
              <a:gd name="T25" fmla="*/ 2147483647 h 1247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1286" h="1247">
                <a:moveTo>
                  <a:pt x="587" y="30"/>
                </a:moveTo>
                <a:cubicBezTo>
                  <a:pt x="473" y="60"/>
                  <a:pt x="601" y="475"/>
                  <a:pt x="509" y="618"/>
                </a:cubicBezTo>
                <a:cubicBezTo>
                  <a:pt x="424" y="765"/>
                  <a:pt x="154" y="830"/>
                  <a:pt x="77" y="909"/>
                </a:cubicBezTo>
                <a:cubicBezTo>
                  <a:pt x="0" y="988"/>
                  <a:pt x="37" y="1043"/>
                  <a:pt x="47" y="1095"/>
                </a:cubicBezTo>
                <a:cubicBezTo>
                  <a:pt x="57" y="1147"/>
                  <a:pt x="71" y="1205"/>
                  <a:pt x="140" y="1224"/>
                </a:cubicBezTo>
                <a:cubicBezTo>
                  <a:pt x="209" y="1243"/>
                  <a:pt x="369" y="1212"/>
                  <a:pt x="461" y="1209"/>
                </a:cubicBezTo>
                <a:cubicBezTo>
                  <a:pt x="553" y="1206"/>
                  <a:pt x="571" y="1206"/>
                  <a:pt x="692" y="1209"/>
                </a:cubicBezTo>
                <a:cubicBezTo>
                  <a:pt x="813" y="1212"/>
                  <a:pt x="1094" y="1247"/>
                  <a:pt x="1190" y="1227"/>
                </a:cubicBezTo>
                <a:cubicBezTo>
                  <a:pt x="1286" y="1207"/>
                  <a:pt x="1279" y="1170"/>
                  <a:pt x="1271" y="1089"/>
                </a:cubicBezTo>
                <a:cubicBezTo>
                  <a:pt x="1263" y="1008"/>
                  <a:pt x="1217" y="818"/>
                  <a:pt x="1139" y="741"/>
                </a:cubicBezTo>
                <a:cubicBezTo>
                  <a:pt x="1061" y="664"/>
                  <a:pt x="865" y="743"/>
                  <a:pt x="800" y="627"/>
                </a:cubicBezTo>
                <a:cubicBezTo>
                  <a:pt x="735" y="511"/>
                  <a:pt x="785" y="142"/>
                  <a:pt x="749" y="42"/>
                </a:cubicBezTo>
                <a:cubicBezTo>
                  <a:pt x="695" y="15"/>
                  <a:pt x="701" y="0"/>
                  <a:pt x="587" y="30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8" name="Line 143"/>
          <p:cNvSpPr>
            <a:spLocks noChangeShapeType="1"/>
          </p:cNvSpPr>
          <p:nvPr/>
        </p:nvSpPr>
        <p:spPr bwMode="auto">
          <a:xfrm>
            <a:off x="3254648" y="2322760"/>
            <a:ext cx="277813" cy="15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9" name="Line 145"/>
          <p:cNvSpPr>
            <a:spLocks noChangeShapeType="1"/>
          </p:cNvSpPr>
          <p:nvPr/>
        </p:nvSpPr>
        <p:spPr bwMode="auto">
          <a:xfrm flipV="1">
            <a:off x="3254648" y="2967285"/>
            <a:ext cx="277813" cy="31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0" name="Line 146"/>
          <p:cNvSpPr>
            <a:spLocks noChangeShapeType="1"/>
          </p:cNvSpPr>
          <p:nvPr/>
        </p:nvSpPr>
        <p:spPr bwMode="auto">
          <a:xfrm>
            <a:off x="3264173" y="3594348"/>
            <a:ext cx="273050" cy="15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1" name="Line 147"/>
          <p:cNvSpPr>
            <a:spLocks noChangeShapeType="1"/>
          </p:cNvSpPr>
          <p:nvPr/>
        </p:nvSpPr>
        <p:spPr bwMode="auto">
          <a:xfrm>
            <a:off x="3757886" y="3168898"/>
            <a:ext cx="822325" cy="31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2" name="Text Box 148"/>
          <p:cNvSpPr txBox="1">
            <a:spLocks noChangeArrowheads="1"/>
          </p:cNvSpPr>
          <p:nvPr/>
        </p:nvSpPr>
        <p:spPr bwMode="auto">
          <a:xfrm>
            <a:off x="3213373" y="1997323"/>
            <a:ext cx="1031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600" smtClean="0">
                <a:cs typeface="+mn-cs"/>
              </a:rPr>
              <a:t>223.1.1.1</a:t>
            </a:r>
            <a:endParaRPr lang="en-US" smtClean="0">
              <a:latin typeface="Comic Sans MS" charset="0"/>
              <a:cs typeface="+mn-cs"/>
            </a:endParaRPr>
          </a:p>
        </p:txBody>
      </p:sp>
      <p:sp>
        <p:nvSpPr>
          <p:cNvPr id="13" name="Text Box 149"/>
          <p:cNvSpPr txBox="1">
            <a:spLocks noChangeArrowheads="1"/>
          </p:cNvSpPr>
          <p:nvPr/>
        </p:nvSpPr>
        <p:spPr bwMode="auto">
          <a:xfrm>
            <a:off x="3099073" y="3622923"/>
            <a:ext cx="1031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600" smtClean="0">
                <a:cs typeface="+mn-cs"/>
              </a:rPr>
              <a:t>223.1.1.3</a:t>
            </a:r>
            <a:endParaRPr lang="en-US" smtClean="0">
              <a:latin typeface="Comic Sans MS" charset="0"/>
              <a:cs typeface="+mn-cs"/>
            </a:endParaRPr>
          </a:p>
        </p:txBody>
      </p:sp>
      <p:sp>
        <p:nvSpPr>
          <p:cNvPr id="14" name="Text Box 150"/>
          <p:cNvSpPr txBox="1">
            <a:spLocks noChangeArrowheads="1"/>
          </p:cNvSpPr>
          <p:nvPr/>
        </p:nvSpPr>
        <p:spPr bwMode="auto">
          <a:xfrm>
            <a:off x="3845198" y="2862510"/>
            <a:ext cx="1031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600" smtClean="0">
                <a:cs typeface="+mn-cs"/>
              </a:rPr>
              <a:t>223.1.1.4</a:t>
            </a:r>
            <a:endParaRPr lang="en-US" smtClean="0">
              <a:latin typeface="Comic Sans MS" charset="0"/>
              <a:cs typeface="+mn-cs"/>
            </a:endParaRPr>
          </a:p>
        </p:txBody>
      </p:sp>
      <p:sp>
        <p:nvSpPr>
          <p:cNvPr id="15" name="Line 151"/>
          <p:cNvSpPr>
            <a:spLocks noChangeShapeType="1"/>
          </p:cNvSpPr>
          <p:nvPr/>
        </p:nvSpPr>
        <p:spPr bwMode="auto">
          <a:xfrm>
            <a:off x="5092973" y="3175248"/>
            <a:ext cx="639763" cy="15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6" name="Text Box 152"/>
          <p:cNvSpPr txBox="1">
            <a:spLocks noChangeArrowheads="1"/>
          </p:cNvSpPr>
          <p:nvPr/>
        </p:nvSpPr>
        <p:spPr bwMode="auto">
          <a:xfrm>
            <a:off x="4965973" y="2864098"/>
            <a:ext cx="1031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600" smtClean="0">
                <a:cs typeface="+mn-cs"/>
              </a:rPr>
              <a:t>223.1.2.9</a:t>
            </a:r>
            <a:endParaRPr lang="en-US" smtClean="0">
              <a:latin typeface="Comic Sans MS" charset="0"/>
              <a:cs typeface="+mn-cs"/>
            </a:endParaRPr>
          </a:p>
        </p:txBody>
      </p:sp>
      <p:sp>
        <p:nvSpPr>
          <p:cNvPr id="17" name="Line 154"/>
          <p:cNvSpPr>
            <a:spLocks noChangeShapeType="1"/>
          </p:cNvSpPr>
          <p:nvPr/>
        </p:nvSpPr>
        <p:spPr bwMode="auto">
          <a:xfrm>
            <a:off x="6116911" y="2484685"/>
            <a:ext cx="234950" cy="63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8" name="Line 155"/>
          <p:cNvSpPr>
            <a:spLocks noChangeShapeType="1"/>
          </p:cNvSpPr>
          <p:nvPr/>
        </p:nvSpPr>
        <p:spPr bwMode="auto">
          <a:xfrm>
            <a:off x="6116911" y="3756273"/>
            <a:ext cx="234950" cy="63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9" name="Line 156"/>
          <p:cNvSpPr>
            <a:spLocks noChangeShapeType="1"/>
          </p:cNvSpPr>
          <p:nvPr/>
        </p:nvSpPr>
        <p:spPr bwMode="auto">
          <a:xfrm>
            <a:off x="4854848" y="3513385"/>
            <a:ext cx="3175" cy="6445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0" name="Line 158"/>
          <p:cNvSpPr>
            <a:spLocks noChangeShapeType="1"/>
          </p:cNvSpPr>
          <p:nvPr/>
        </p:nvSpPr>
        <p:spPr bwMode="auto">
          <a:xfrm flipH="1" flipV="1">
            <a:off x="4242073" y="4786560"/>
            <a:ext cx="3175" cy="2413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1" name="Line 159"/>
          <p:cNvSpPr>
            <a:spLocks noChangeShapeType="1"/>
          </p:cNvSpPr>
          <p:nvPr/>
        </p:nvSpPr>
        <p:spPr bwMode="auto">
          <a:xfrm flipH="1" flipV="1">
            <a:off x="5418411" y="4791323"/>
            <a:ext cx="3175" cy="2413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2" name="Text Box 160"/>
          <p:cNvSpPr txBox="1">
            <a:spLocks noChangeArrowheads="1"/>
          </p:cNvSpPr>
          <p:nvPr/>
        </p:nvSpPr>
        <p:spPr bwMode="auto">
          <a:xfrm>
            <a:off x="5389836" y="4669085"/>
            <a:ext cx="1031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600" smtClean="0">
                <a:cs typeface="+mn-cs"/>
              </a:rPr>
              <a:t>223.1.3.2</a:t>
            </a:r>
            <a:endParaRPr lang="en-US" smtClean="0">
              <a:latin typeface="Comic Sans MS" charset="0"/>
              <a:cs typeface="+mn-cs"/>
            </a:endParaRPr>
          </a:p>
        </p:txBody>
      </p:sp>
      <p:sp>
        <p:nvSpPr>
          <p:cNvPr id="23" name="Text Box 161"/>
          <p:cNvSpPr txBox="1">
            <a:spLocks noChangeArrowheads="1"/>
          </p:cNvSpPr>
          <p:nvPr/>
        </p:nvSpPr>
        <p:spPr bwMode="auto">
          <a:xfrm>
            <a:off x="3219723" y="4764335"/>
            <a:ext cx="1031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600" smtClean="0">
                <a:cs typeface="+mn-cs"/>
              </a:rPr>
              <a:t>223.1.3.1</a:t>
            </a:r>
            <a:endParaRPr lang="en-US" smtClean="0">
              <a:latin typeface="Comic Sans MS" charset="0"/>
              <a:cs typeface="+mn-cs"/>
            </a:endParaRPr>
          </a:p>
        </p:txBody>
      </p:sp>
      <p:grpSp>
        <p:nvGrpSpPr>
          <p:cNvPr id="24" name="Group 162"/>
          <p:cNvGrpSpPr>
            <a:grpSpLocks/>
          </p:cNvGrpSpPr>
          <p:nvPr/>
        </p:nvGrpSpPr>
        <p:grpSpPr bwMode="auto">
          <a:xfrm>
            <a:off x="2611711" y="2024310"/>
            <a:ext cx="641350" cy="558800"/>
            <a:chOff x="-44" y="1473"/>
            <a:chExt cx="981" cy="1105"/>
          </a:xfrm>
        </p:grpSpPr>
        <p:pic>
          <p:nvPicPr>
            <p:cNvPr id="25" name="Picture 163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6" name="Freeform 164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296 w 356"/>
                <a:gd name="T3" fmla="*/ 69 h 368"/>
                <a:gd name="T4" fmla="*/ 1537 w 356"/>
                <a:gd name="T5" fmla="*/ 1447 h 368"/>
                <a:gd name="T6" fmla="*/ 339 w 356"/>
                <a:gd name="T7" fmla="*/ 1810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pt-PT"/>
            </a:p>
          </p:txBody>
        </p:sp>
      </p:grpSp>
      <p:grpSp>
        <p:nvGrpSpPr>
          <p:cNvPr id="27" name="Group 165"/>
          <p:cNvGrpSpPr>
            <a:grpSpLocks/>
          </p:cNvGrpSpPr>
          <p:nvPr/>
        </p:nvGrpSpPr>
        <p:grpSpPr bwMode="auto">
          <a:xfrm>
            <a:off x="2606948" y="2633910"/>
            <a:ext cx="641350" cy="558800"/>
            <a:chOff x="-44" y="1473"/>
            <a:chExt cx="981" cy="1105"/>
          </a:xfrm>
        </p:grpSpPr>
        <p:pic>
          <p:nvPicPr>
            <p:cNvPr id="28" name="Picture 166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9" name="Freeform 167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296 w 356"/>
                <a:gd name="T3" fmla="*/ 69 h 368"/>
                <a:gd name="T4" fmla="*/ 1537 w 356"/>
                <a:gd name="T5" fmla="*/ 1447 h 368"/>
                <a:gd name="T6" fmla="*/ 339 w 356"/>
                <a:gd name="T7" fmla="*/ 1810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pt-PT"/>
            </a:p>
          </p:txBody>
        </p:sp>
      </p:grpSp>
      <p:grpSp>
        <p:nvGrpSpPr>
          <p:cNvPr id="30" name="Group 168"/>
          <p:cNvGrpSpPr>
            <a:grpSpLocks/>
          </p:cNvGrpSpPr>
          <p:nvPr/>
        </p:nvGrpSpPr>
        <p:grpSpPr bwMode="auto">
          <a:xfrm>
            <a:off x="2635523" y="3243510"/>
            <a:ext cx="641350" cy="558800"/>
            <a:chOff x="-44" y="1473"/>
            <a:chExt cx="981" cy="1105"/>
          </a:xfrm>
        </p:grpSpPr>
        <p:pic>
          <p:nvPicPr>
            <p:cNvPr id="31" name="Picture 169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2" name="Freeform 170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296 w 356"/>
                <a:gd name="T3" fmla="*/ 69 h 368"/>
                <a:gd name="T4" fmla="*/ 1537 w 356"/>
                <a:gd name="T5" fmla="*/ 1447 h 368"/>
                <a:gd name="T6" fmla="*/ 339 w 356"/>
                <a:gd name="T7" fmla="*/ 1810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pt-PT"/>
            </a:p>
          </p:txBody>
        </p:sp>
      </p:grpSp>
      <p:grpSp>
        <p:nvGrpSpPr>
          <p:cNvPr id="33" name="Group 171"/>
          <p:cNvGrpSpPr>
            <a:grpSpLocks/>
          </p:cNvGrpSpPr>
          <p:nvPr/>
        </p:nvGrpSpPr>
        <p:grpSpPr bwMode="auto">
          <a:xfrm flipH="1">
            <a:off x="6343923" y="2192585"/>
            <a:ext cx="641350" cy="558800"/>
            <a:chOff x="-44" y="1473"/>
            <a:chExt cx="981" cy="1105"/>
          </a:xfrm>
        </p:grpSpPr>
        <p:pic>
          <p:nvPicPr>
            <p:cNvPr id="34" name="Picture 172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5" name="Freeform 173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296 w 356"/>
                <a:gd name="T3" fmla="*/ 69 h 368"/>
                <a:gd name="T4" fmla="*/ 1537 w 356"/>
                <a:gd name="T5" fmla="*/ 1447 h 368"/>
                <a:gd name="T6" fmla="*/ 339 w 356"/>
                <a:gd name="T7" fmla="*/ 1810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pt-PT"/>
            </a:p>
          </p:txBody>
        </p:sp>
      </p:grpSp>
      <p:grpSp>
        <p:nvGrpSpPr>
          <p:cNvPr id="36" name="Group 174"/>
          <p:cNvGrpSpPr>
            <a:grpSpLocks/>
          </p:cNvGrpSpPr>
          <p:nvPr/>
        </p:nvGrpSpPr>
        <p:grpSpPr bwMode="auto">
          <a:xfrm flipH="1">
            <a:off x="6418536" y="3472110"/>
            <a:ext cx="641350" cy="558800"/>
            <a:chOff x="-44" y="1473"/>
            <a:chExt cx="981" cy="1105"/>
          </a:xfrm>
        </p:grpSpPr>
        <p:pic>
          <p:nvPicPr>
            <p:cNvPr id="37" name="Picture 175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8" name="Freeform 17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296 w 356"/>
                <a:gd name="T3" fmla="*/ 69 h 368"/>
                <a:gd name="T4" fmla="*/ 1537 w 356"/>
                <a:gd name="T5" fmla="*/ 1447 h 368"/>
                <a:gd name="T6" fmla="*/ 339 w 356"/>
                <a:gd name="T7" fmla="*/ 1810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pt-PT"/>
            </a:p>
          </p:txBody>
        </p:sp>
      </p:grpSp>
      <p:grpSp>
        <p:nvGrpSpPr>
          <p:cNvPr id="39" name="Group 177"/>
          <p:cNvGrpSpPr>
            <a:grpSpLocks/>
          </p:cNvGrpSpPr>
          <p:nvPr/>
        </p:nvGrpSpPr>
        <p:grpSpPr bwMode="auto">
          <a:xfrm flipH="1">
            <a:off x="5210448" y="4996110"/>
            <a:ext cx="641350" cy="558800"/>
            <a:chOff x="-44" y="1473"/>
            <a:chExt cx="981" cy="1105"/>
          </a:xfrm>
        </p:grpSpPr>
        <p:pic>
          <p:nvPicPr>
            <p:cNvPr id="40" name="Picture 178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1" name="Freeform 179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296 w 356"/>
                <a:gd name="T3" fmla="*/ 69 h 368"/>
                <a:gd name="T4" fmla="*/ 1537 w 356"/>
                <a:gd name="T5" fmla="*/ 1447 h 368"/>
                <a:gd name="T6" fmla="*/ 339 w 356"/>
                <a:gd name="T7" fmla="*/ 1810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pt-PT"/>
            </a:p>
          </p:txBody>
        </p:sp>
      </p:grpSp>
      <p:grpSp>
        <p:nvGrpSpPr>
          <p:cNvPr id="42" name="Group 180"/>
          <p:cNvGrpSpPr>
            <a:grpSpLocks/>
          </p:cNvGrpSpPr>
          <p:nvPr/>
        </p:nvGrpSpPr>
        <p:grpSpPr bwMode="auto">
          <a:xfrm flipH="1">
            <a:off x="4046811" y="5037385"/>
            <a:ext cx="641350" cy="558800"/>
            <a:chOff x="-44" y="1473"/>
            <a:chExt cx="981" cy="1105"/>
          </a:xfrm>
        </p:grpSpPr>
        <p:pic>
          <p:nvPicPr>
            <p:cNvPr id="43" name="Picture 181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4" name="Freeform 182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296 w 356"/>
                <a:gd name="T3" fmla="*/ 69 h 368"/>
                <a:gd name="T4" fmla="*/ 1537 w 356"/>
                <a:gd name="T5" fmla="*/ 1447 h 368"/>
                <a:gd name="T6" fmla="*/ 339 w 356"/>
                <a:gd name="T7" fmla="*/ 1810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pt-PT"/>
            </a:p>
          </p:txBody>
        </p:sp>
      </p:grpSp>
      <p:grpSp>
        <p:nvGrpSpPr>
          <p:cNvPr id="45" name="Group 183"/>
          <p:cNvGrpSpPr>
            <a:grpSpLocks/>
          </p:cNvGrpSpPr>
          <p:nvPr/>
        </p:nvGrpSpPr>
        <p:grpSpPr bwMode="auto">
          <a:xfrm>
            <a:off x="4475436" y="3130798"/>
            <a:ext cx="698500" cy="355600"/>
            <a:chOff x="4396" y="1245"/>
            <a:chExt cx="672" cy="248"/>
          </a:xfrm>
        </p:grpSpPr>
        <p:sp>
          <p:nvSpPr>
            <p:cNvPr id="46" name="Oval 407"/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47" name="Rectangle 410"/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pt-PT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48" name="Oval 411"/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 sz="2400">
                <a:latin typeface="Times New Roman" charset="0"/>
                <a:cs typeface="Arial" charset="0"/>
              </a:endParaRPr>
            </a:p>
          </p:txBody>
        </p:sp>
        <p:grpSp>
          <p:nvGrpSpPr>
            <p:cNvPr id="49" name="Group 187"/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52" name="Freeform 188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00CC99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53" name="Freeform 189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00CC99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</p:grpSp>
        <p:sp>
          <p:nvSpPr>
            <p:cNvPr id="50" name="Line 190"/>
            <p:cNvSpPr>
              <a:spLocks noChangeShapeType="1"/>
            </p:cNvSpPr>
            <p:nvPr/>
          </p:nvSpPr>
          <p:spPr bwMode="auto">
            <a:xfrm>
              <a:off x="4399" y="1321"/>
              <a:ext cx="0" cy="109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51" name="Line 191"/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sp>
        <p:nvSpPr>
          <p:cNvPr id="57" name="Rectangle 195"/>
          <p:cNvSpPr>
            <a:spLocks noChangeArrowheads="1"/>
          </p:cNvSpPr>
          <p:nvPr/>
        </p:nvSpPr>
        <p:spPr bwMode="auto">
          <a:xfrm>
            <a:off x="3368948" y="2670423"/>
            <a:ext cx="288925" cy="233362"/>
          </a:xfrm>
          <a:prstGeom prst="rect">
            <a:avLst/>
          </a:prstGeom>
          <a:solidFill>
            <a:srgbClr val="66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58" name="Text Box 196"/>
          <p:cNvSpPr txBox="1">
            <a:spLocks noChangeArrowheads="1"/>
          </p:cNvSpPr>
          <p:nvPr/>
        </p:nvSpPr>
        <p:spPr bwMode="auto">
          <a:xfrm>
            <a:off x="3213373" y="2640260"/>
            <a:ext cx="1031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600" smtClean="0">
                <a:cs typeface="+mn-cs"/>
              </a:rPr>
              <a:t>223.1.1.2</a:t>
            </a:r>
            <a:endParaRPr lang="en-US" smtClean="0">
              <a:latin typeface="Comic Sans MS" charset="0"/>
              <a:cs typeface="+mn-cs"/>
            </a:endParaRPr>
          </a:p>
        </p:txBody>
      </p:sp>
      <p:sp>
        <p:nvSpPr>
          <p:cNvPr id="59" name="Rectangle 197"/>
          <p:cNvSpPr>
            <a:spLocks noChangeArrowheads="1"/>
          </p:cNvSpPr>
          <p:nvPr/>
        </p:nvSpPr>
        <p:spPr bwMode="auto">
          <a:xfrm>
            <a:off x="6074048" y="2656135"/>
            <a:ext cx="288925" cy="233363"/>
          </a:xfrm>
          <a:prstGeom prst="rect">
            <a:avLst/>
          </a:prstGeom>
          <a:solidFill>
            <a:srgbClr val="66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0" name="Rectangle 198"/>
          <p:cNvSpPr>
            <a:spLocks noChangeArrowheads="1"/>
          </p:cNvSpPr>
          <p:nvPr/>
        </p:nvSpPr>
        <p:spPr bwMode="auto">
          <a:xfrm>
            <a:off x="6070873" y="3456235"/>
            <a:ext cx="288925" cy="233363"/>
          </a:xfrm>
          <a:prstGeom prst="rect">
            <a:avLst/>
          </a:prstGeom>
          <a:solidFill>
            <a:srgbClr val="66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1" name="Rectangle 199"/>
          <p:cNvSpPr>
            <a:spLocks noChangeArrowheads="1"/>
          </p:cNvSpPr>
          <p:nvPr/>
        </p:nvSpPr>
        <p:spPr bwMode="auto">
          <a:xfrm>
            <a:off x="4718323" y="3641973"/>
            <a:ext cx="288925" cy="233362"/>
          </a:xfrm>
          <a:prstGeom prst="rect">
            <a:avLst/>
          </a:prstGeom>
          <a:solidFill>
            <a:srgbClr val="66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2" name="Text Box 200"/>
          <p:cNvSpPr txBox="1">
            <a:spLocks noChangeArrowheads="1"/>
          </p:cNvSpPr>
          <p:nvPr/>
        </p:nvSpPr>
        <p:spPr bwMode="auto">
          <a:xfrm>
            <a:off x="4242073" y="3603873"/>
            <a:ext cx="11445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600" smtClean="0">
                <a:cs typeface="+mn-cs"/>
              </a:rPr>
              <a:t>223.1.3.27</a:t>
            </a:r>
            <a:endParaRPr lang="en-US" smtClean="0">
              <a:latin typeface="Comic Sans MS" charset="0"/>
              <a:cs typeface="+mn-cs"/>
            </a:endParaRPr>
          </a:p>
        </p:txBody>
      </p:sp>
      <p:sp>
        <p:nvSpPr>
          <p:cNvPr id="63" name="Text Box 201"/>
          <p:cNvSpPr txBox="1">
            <a:spLocks noChangeArrowheads="1"/>
          </p:cNvSpPr>
          <p:nvPr/>
        </p:nvSpPr>
        <p:spPr bwMode="auto">
          <a:xfrm>
            <a:off x="5427936" y="3394323"/>
            <a:ext cx="1031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600" smtClean="0">
                <a:cs typeface="+mn-cs"/>
              </a:rPr>
              <a:t>223.1.2.2</a:t>
            </a:r>
            <a:endParaRPr lang="en-US" smtClean="0">
              <a:latin typeface="Comic Sans MS" charset="0"/>
              <a:cs typeface="+mn-cs"/>
            </a:endParaRPr>
          </a:p>
        </p:txBody>
      </p:sp>
      <p:sp>
        <p:nvSpPr>
          <p:cNvPr id="64" name="Text Box 202"/>
          <p:cNvSpPr txBox="1">
            <a:spLocks noChangeArrowheads="1"/>
          </p:cNvSpPr>
          <p:nvPr/>
        </p:nvSpPr>
        <p:spPr bwMode="auto">
          <a:xfrm>
            <a:off x="5824811" y="2635498"/>
            <a:ext cx="1031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600" smtClean="0">
                <a:cs typeface="+mn-cs"/>
              </a:rPr>
              <a:t>223.1.2.1</a:t>
            </a:r>
            <a:endParaRPr lang="en-US" smtClean="0">
              <a:latin typeface="Comic Sans MS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203496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err="1" smtClean="0"/>
              <a:t>Subnets</a:t>
            </a:r>
            <a:r>
              <a:rPr lang="pt-PT" dirty="0" smtClean="0"/>
              <a:t> IP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sz="2400" dirty="0" smtClean="0"/>
              <a:t>O encaminhamento IP agrupa os computadores por zonas ditas </a:t>
            </a:r>
            <a:r>
              <a:rPr lang="pt-PT" sz="2400" i="1" dirty="0" err="1" smtClean="0"/>
              <a:t>subnet</a:t>
            </a:r>
            <a:r>
              <a:rPr lang="pt-PT" sz="2400" dirty="0" err="1" smtClean="0"/>
              <a:t>s</a:t>
            </a:r>
            <a:endParaRPr lang="pt-PT" sz="2400" dirty="0" smtClean="0"/>
          </a:p>
          <a:p>
            <a:r>
              <a:rPr lang="pt-PT" sz="2400" dirty="0" smtClean="0"/>
              <a:t>Uma </a:t>
            </a:r>
            <a:r>
              <a:rPr lang="pt-PT" sz="2400" i="1" dirty="0" err="1" smtClean="0"/>
              <a:t>subnet</a:t>
            </a:r>
            <a:r>
              <a:rPr lang="pt-PT" sz="2400" dirty="0" smtClean="0"/>
              <a:t> é um conjunto de interfaces que podem enviar </a:t>
            </a:r>
            <a:r>
              <a:rPr lang="pt-PT" sz="2400" u="sng" dirty="0" err="1" smtClean="0"/>
              <a:t>directamente</a:t>
            </a:r>
            <a:r>
              <a:rPr lang="pt-PT" sz="2400" dirty="0" smtClean="0"/>
              <a:t> pacotes umas às outras</a:t>
            </a:r>
          </a:p>
          <a:p>
            <a:r>
              <a:rPr lang="pt-PT" sz="2400" dirty="0" smtClean="0"/>
              <a:t>Cada </a:t>
            </a:r>
            <a:r>
              <a:rPr lang="pt-PT" sz="2400" i="1" dirty="0" err="1" smtClean="0"/>
              <a:t>subnet</a:t>
            </a:r>
            <a:r>
              <a:rPr lang="pt-PT" sz="2400" i="1" dirty="0" smtClean="0"/>
              <a:t> </a:t>
            </a:r>
            <a:r>
              <a:rPr lang="pt-PT" sz="2400" dirty="0" smtClean="0"/>
              <a:t>tem um prefixo IP próprio</a:t>
            </a:r>
          </a:p>
          <a:p>
            <a:r>
              <a:rPr lang="pt-PT" sz="2400" dirty="0" smtClean="0"/>
              <a:t>Podemos, em primeira aproximação, associar uma </a:t>
            </a:r>
            <a:r>
              <a:rPr lang="pt-PT" sz="2400" i="1" dirty="0" err="1" smtClean="0"/>
              <a:t>subnet</a:t>
            </a:r>
            <a:r>
              <a:rPr lang="pt-PT" sz="2400" i="1" dirty="0" smtClean="0"/>
              <a:t> </a:t>
            </a:r>
            <a:r>
              <a:rPr lang="pt-PT" sz="2400" dirty="0" smtClean="0"/>
              <a:t>a um canal</a:t>
            </a:r>
            <a:endParaRPr lang="pt-PT" sz="2400" dirty="0"/>
          </a:p>
          <a:p>
            <a:pPr lvl="1"/>
            <a:r>
              <a:rPr lang="pt-PT" sz="2000" dirty="0" smtClean="0"/>
              <a:t>Um canal ponto a ponto é uma </a:t>
            </a:r>
            <a:r>
              <a:rPr lang="pt-PT" sz="2000" i="1" dirty="0" err="1" smtClean="0"/>
              <a:t>subnet</a:t>
            </a:r>
            <a:r>
              <a:rPr lang="pt-PT" sz="2000" i="1" dirty="0" smtClean="0"/>
              <a:t> </a:t>
            </a:r>
            <a:r>
              <a:rPr lang="pt-PT" sz="2000" dirty="0" smtClean="0"/>
              <a:t>com duas interfaces </a:t>
            </a:r>
            <a:r>
              <a:rPr lang="pt-PT" sz="2000" dirty="0" err="1" smtClean="0"/>
              <a:t>directamente</a:t>
            </a:r>
            <a:r>
              <a:rPr lang="pt-PT" sz="2000" dirty="0" smtClean="0"/>
              <a:t> ligadas</a:t>
            </a:r>
          </a:p>
          <a:p>
            <a:pPr lvl="1"/>
            <a:r>
              <a:rPr lang="pt-PT" sz="2000" dirty="0" smtClean="0"/>
              <a:t>Um canal de </a:t>
            </a:r>
            <a:r>
              <a:rPr lang="pt-PT" sz="2000" i="1" dirty="0" err="1" smtClean="0"/>
              <a:t>broadcast</a:t>
            </a:r>
            <a:r>
              <a:rPr lang="pt-PT" sz="2000" dirty="0" smtClean="0"/>
              <a:t> é uma </a:t>
            </a:r>
            <a:r>
              <a:rPr lang="pt-PT" sz="2000" i="1" dirty="0" err="1" smtClean="0"/>
              <a:t>subnet</a:t>
            </a:r>
            <a:r>
              <a:rPr lang="pt-PT" sz="2000" i="1" dirty="0" smtClean="0"/>
              <a:t> </a:t>
            </a:r>
            <a:r>
              <a:rPr lang="pt-PT" sz="2000" dirty="0" smtClean="0"/>
              <a:t>com muitas interfaces ligadas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FEE0542-68C9-4A46-97AF-8A6412B60280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70656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Rede IP com várias </a:t>
            </a:r>
            <a:r>
              <a:rPr lang="pt-PT" i="1" dirty="0" err="1" smtClean="0"/>
              <a:t>subnets</a:t>
            </a:r>
            <a:endParaRPr lang="pt-PT" i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177EAD3-F7CB-294D-AA66-B6F40A544566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grpSp>
        <p:nvGrpSpPr>
          <p:cNvPr id="4" name="Group 190"/>
          <p:cNvGrpSpPr>
            <a:grpSpLocks/>
          </p:cNvGrpSpPr>
          <p:nvPr/>
        </p:nvGrpSpPr>
        <p:grpSpPr bwMode="auto">
          <a:xfrm>
            <a:off x="2339752" y="1268760"/>
            <a:ext cx="4452938" cy="4652963"/>
            <a:chOff x="2752" y="572"/>
            <a:chExt cx="2805" cy="2931"/>
          </a:xfrm>
        </p:grpSpPr>
        <p:sp>
          <p:nvSpPr>
            <p:cNvPr id="5" name="Text Box 191"/>
            <p:cNvSpPr txBox="1">
              <a:spLocks noChangeArrowheads="1"/>
            </p:cNvSpPr>
            <p:nvPr/>
          </p:nvSpPr>
          <p:spPr bwMode="auto">
            <a:xfrm>
              <a:off x="2825" y="572"/>
              <a:ext cx="100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2000" i="1" smtClean="0">
                  <a:solidFill>
                    <a:srgbClr val="CC0000"/>
                  </a:solidFill>
                  <a:cs typeface="+mn-cs"/>
                </a:rPr>
                <a:t>223.1.1.0/24</a:t>
              </a:r>
            </a:p>
          </p:txBody>
        </p:sp>
        <p:sp>
          <p:nvSpPr>
            <p:cNvPr id="6" name="Text Box 192"/>
            <p:cNvSpPr txBox="1">
              <a:spLocks noChangeArrowheads="1"/>
            </p:cNvSpPr>
            <p:nvPr/>
          </p:nvSpPr>
          <p:spPr bwMode="auto">
            <a:xfrm>
              <a:off x="4419" y="725"/>
              <a:ext cx="100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2000" i="1" smtClean="0">
                  <a:solidFill>
                    <a:srgbClr val="CC0000"/>
                  </a:solidFill>
                  <a:cs typeface="+mn-cs"/>
                </a:rPr>
                <a:t>223.1.2.0/24</a:t>
              </a:r>
            </a:p>
          </p:txBody>
        </p:sp>
        <p:sp>
          <p:nvSpPr>
            <p:cNvPr id="7" name="Text Box 193"/>
            <p:cNvSpPr txBox="1">
              <a:spLocks noChangeArrowheads="1"/>
            </p:cNvSpPr>
            <p:nvPr/>
          </p:nvSpPr>
          <p:spPr bwMode="auto">
            <a:xfrm>
              <a:off x="3743" y="3253"/>
              <a:ext cx="100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2000" i="1" smtClean="0">
                  <a:solidFill>
                    <a:srgbClr val="CC0000"/>
                  </a:solidFill>
                  <a:cs typeface="+mn-cs"/>
                </a:rPr>
                <a:t>223.1.3.0/24</a:t>
              </a:r>
            </a:p>
          </p:txBody>
        </p:sp>
        <p:sp>
          <p:nvSpPr>
            <p:cNvPr id="8" name="Rectangle 194"/>
            <p:cNvSpPr>
              <a:spLocks noChangeArrowheads="1"/>
            </p:cNvSpPr>
            <p:nvPr/>
          </p:nvSpPr>
          <p:spPr bwMode="auto">
            <a:xfrm>
              <a:off x="3128" y="2113"/>
              <a:ext cx="534" cy="11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9" name="Freeform 195"/>
            <p:cNvSpPr>
              <a:spLocks/>
            </p:cNvSpPr>
            <p:nvPr/>
          </p:nvSpPr>
          <p:spPr bwMode="auto">
            <a:xfrm>
              <a:off x="2758" y="815"/>
              <a:ext cx="1223" cy="1291"/>
            </a:xfrm>
            <a:custGeom>
              <a:avLst/>
              <a:gdLst>
                <a:gd name="T0" fmla="*/ 1201 w 1223"/>
                <a:gd name="T1" fmla="*/ 756 h 1291"/>
                <a:gd name="T2" fmla="*/ 702 w 1223"/>
                <a:gd name="T3" fmla="*/ 670 h 1291"/>
                <a:gd name="T4" fmla="*/ 608 w 1223"/>
                <a:gd name="T5" fmla="*/ 103 h 1291"/>
                <a:gd name="T6" fmla="*/ 335 w 1223"/>
                <a:gd name="T7" fmla="*/ 52 h 1291"/>
                <a:gd name="T8" fmla="*/ 65 w 1223"/>
                <a:gd name="T9" fmla="*/ 82 h 1291"/>
                <a:gd name="T10" fmla="*/ 41 w 1223"/>
                <a:gd name="T11" fmla="*/ 544 h 1291"/>
                <a:gd name="T12" fmla="*/ 38 w 1223"/>
                <a:gd name="T13" fmla="*/ 751 h 1291"/>
                <a:gd name="T14" fmla="*/ 23 w 1223"/>
                <a:gd name="T15" fmla="*/ 940 h 1291"/>
                <a:gd name="T16" fmla="*/ 17 w 1223"/>
                <a:gd name="T17" fmla="*/ 1114 h 1291"/>
                <a:gd name="T18" fmla="*/ 128 w 1223"/>
                <a:gd name="T19" fmla="*/ 1219 h 1291"/>
                <a:gd name="T20" fmla="*/ 602 w 1223"/>
                <a:gd name="T21" fmla="*/ 1243 h 1291"/>
                <a:gd name="T22" fmla="*/ 686 w 1223"/>
                <a:gd name="T23" fmla="*/ 930 h 1291"/>
                <a:gd name="T24" fmla="*/ 1177 w 1223"/>
                <a:gd name="T25" fmla="*/ 916 h 1291"/>
                <a:gd name="T26" fmla="*/ 1201 w 1223"/>
                <a:gd name="T27" fmla="*/ 756 h 1291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223" h="1291">
                  <a:moveTo>
                    <a:pt x="1201" y="756"/>
                  </a:moveTo>
                  <a:cubicBezTo>
                    <a:pt x="1180" y="640"/>
                    <a:pt x="798" y="744"/>
                    <a:pt x="702" y="670"/>
                  </a:cubicBezTo>
                  <a:cubicBezTo>
                    <a:pt x="603" y="561"/>
                    <a:pt x="669" y="206"/>
                    <a:pt x="608" y="103"/>
                  </a:cubicBezTo>
                  <a:cubicBezTo>
                    <a:pt x="547" y="0"/>
                    <a:pt x="425" y="55"/>
                    <a:pt x="335" y="52"/>
                  </a:cubicBezTo>
                  <a:cubicBezTo>
                    <a:pt x="245" y="49"/>
                    <a:pt x="114" y="0"/>
                    <a:pt x="65" y="82"/>
                  </a:cubicBezTo>
                  <a:cubicBezTo>
                    <a:pt x="16" y="164"/>
                    <a:pt x="45" y="433"/>
                    <a:pt x="41" y="544"/>
                  </a:cubicBezTo>
                  <a:cubicBezTo>
                    <a:pt x="37" y="655"/>
                    <a:pt x="41" y="685"/>
                    <a:pt x="38" y="751"/>
                  </a:cubicBezTo>
                  <a:cubicBezTo>
                    <a:pt x="35" y="817"/>
                    <a:pt x="26" y="880"/>
                    <a:pt x="23" y="940"/>
                  </a:cubicBezTo>
                  <a:cubicBezTo>
                    <a:pt x="20" y="1000"/>
                    <a:pt x="0" y="1068"/>
                    <a:pt x="17" y="1114"/>
                  </a:cubicBezTo>
                  <a:cubicBezTo>
                    <a:pt x="34" y="1160"/>
                    <a:pt x="31" y="1198"/>
                    <a:pt x="128" y="1219"/>
                  </a:cubicBezTo>
                  <a:cubicBezTo>
                    <a:pt x="225" y="1240"/>
                    <a:pt x="509" y="1291"/>
                    <a:pt x="602" y="1243"/>
                  </a:cubicBezTo>
                  <a:cubicBezTo>
                    <a:pt x="695" y="1195"/>
                    <a:pt x="590" y="984"/>
                    <a:pt x="686" y="930"/>
                  </a:cubicBezTo>
                  <a:cubicBezTo>
                    <a:pt x="782" y="876"/>
                    <a:pt x="1091" y="945"/>
                    <a:pt x="1177" y="916"/>
                  </a:cubicBezTo>
                  <a:cubicBezTo>
                    <a:pt x="1208" y="864"/>
                    <a:pt x="1223" y="871"/>
                    <a:pt x="1201" y="756"/>
                  </a:cubicBezTo>
                  <a:close/>
                </a:path>
              </a:pathLst>
            </a:custGeom>
            <a:solidFill>
              <a:srgbClr val="66C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10" name="Freeform 196"/>
            <p:cNvSpPr>
              <a:spLocks/>
            </p:cNvSpPr>
            <p:nvPr/>
          </p:nvSpPr>
          <p:spPr bwMode="auto">
            <a:xfrm>
              <a:off x="4350" y="1010"/>
              <a:ext cx="1201" cy="1234"/>
            </a:xfrm>
            <a:custGeom>
              <a:avLst/>
              <a:gdLst>
                <a:gd name="T0" fmla="*/ 25 w 1201"/>
                <a:gd name="T1" fmla="*/ 709 h 1234"/>
                <a:gd name="T2" fmla="*/ 526 w 1201"/>
                <a:gd name="T3" fmla="*/ 780 h 1234"/>
                <a:gd name="T4" fmla="*/ 613 w 1201"/>
                <a:gd name="T5" fmla="*/ 1134 h 1234"/>
                <a:gd name="T6" fmla="*/ 946 w 1201"/>
                <a:gd name="T7" fmla="*/ 1230 h 1234"/>
                <a:gd name="T8" fmla="*/ 1171 w 1201"/>
                <a:gd name="T9" fmla="*/ 1107 h 1234"/>
                <a:gd name="T10" fmla="*/ 1126 w 1201"/>
                <a:gd name="T11" fmla="*/ 894 h 1234"/>
                <a:gd name="T12" fmla="*/ 1114 w 1201"/>
                <a:gd name="T13" fmla="*/ 693 h 1234"/>
                <a:gd name="T14" fmla="*/ 1099 w 1201"/>
                <a:gd name="T15" fmla="*/ 423 h 1234"/>
                <a:gd name="T16" fmla="*/ 1141 w 1201"/>
                <a:gd name="T17" fmla="*/ 216 h 1234"/>
                <a:gd name="T18" fmla="*/ 1102 w 1201"/>
                <a:gd name="T19" fmla="*/ 33 h 1234"/>
                <a:gd name="T20" fmla="*/ 646 w 1201"/>
                <a:gd name="T21" fmla="*/ 81 h 1234"/>
                <a:gd name="T22" fmla="*/ 535 w 1201"/>
                <a:gd name="T23" fmla="*/ 519 h 1234"/>
                <a:gd name="T24" fmla="*/ 44 w 1201"/>
                <a:gd name="T25" fmla="*/ 548 h 1234"/>
                <a:gd name="T26" fmla="*/ 25 w 1201"/>
                <a:gd name="T27" fmla="*/ 709 h 1234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201" h="1234">
                  <a:moveTo>
                    <a:pt x="25" y="709"/>
                  </a:moveTo>
                  <a:cubicBezTo>
                    <a:pt x="49" y="824"/>
                    <a:pt x="428" y="709"/>
                    <a:pt x="526" y="780"/>
                  </a:cubicBezTo>
                  <a:cubicBezTo>
                    <a:pt x="624" y="851"/>
                    <a:pt x="543" y="1059"/>
                    <a:pt x="613" y="1134"/>
                  </a:cubicBezTo>
                  <a:cubicBezTo>
                    <a:pt x="683" y="1209"/>
                    <a:pt x="853" y="1234"/>
                    <a:pt x="946" y="1230"/>
                  </a:cubicBezTo>
                  <a:cubicBezTo>
                    <a:pt x="1039" y="1226"/>
                    <a:pt x="1141" y="1163"/>
                    <a:pt x="1171" y="1107"/>
                  </a:cubicBezTo>
                  <a:cubicBezTo>
                    <a:pt x="1201" y="1051"/>
                    <a:pt x="1135" y="963"/>
                    <a:pt x="1126" y="894"/>
                  </a:cubicBezTo>
                  <a:cubicBezTo>
                    <a:pt x="1117" y="825"/>
                    <a:pt x="1119" y="772"/>
                    <a:pt x="1114" y="693"/>
                  </a:cubicBezTo>
                  <a:cubicBezTo>
                    <a:pt x="1109" y="614"/>
                    <a:pt x="1095" y="502"/>
                    <a:pt x="1099" y="423"/>
                  </a:cubicBezTo>
                  <a:cubicBezTo>
                    <a:pt x="1103" y="344"/>
                    <a:pt x="1141" y="281"/>
                    <a:pt x="1141" y="216"/>
                  </a:cubicBezTo>
                  <a:cubicBezTo>
                    <a:pt x="1141" y="151"/>
                    <a:pt x="1185" y="56"/>
                    <a:pt x="1102" y="33"/>
                  </a:cubicBezTo>
                  <a:cubicBezTo>
                    <a:pt x="1019" y="10"/>
                    <a:pt x="740" y="0"/>
                    <a:pt x="646" y="81"/>
                  </a:cubicBezTo>
                  <a:cubicBezTo>
                    <a:pt x="552" y="162"/>
                    <a:pt x="635" y="441"/>
                    <a:pt x="535" y="519"/>
                  </a:cubicBezTo>
                  <a:cubicBezTo>
                    <a:pt x="435" y="597"/>
                    <a:pt x="129" y="516"/>
                    <a:pt x="44" y="548"/>
                  </a:cubicBezTo>
                  <a:cubicBezTo>
                    <a:pt x="15" y="601"/>
                    <a:pt x="0" y="594"/>
                    <a:pt x="25" y="709"/>
                  </a:cubicBezTo>
                  <a:close/>
                </a:path>
              </a:pathLst>
            </a:custGeom>
            <a:solidFill>
              <a:srgbClr val="66C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11" name="Freeform 197"/>
            <p:cNvSpPr>
              <a:spLocks/>
            </p:cNvSpPr>
            <p:nvPr/>
          </p:nvSpPr>
          <p:spPr bwMode="auto">
            <a:xfrm>
              <a:off x="3514" y="1913"/>
              <a:ext cx="1286" cy="1247"/>
            </a:xfrm>
            <a:custGeom>
              <a:avLst/>
              <a:gdLst>
                <a:gd name="T0" fmla="*/ 587 w 1286"/>
                <a:gd name="T1" fmla="*/ 30 h 1247"/>
                <a:gd name="T2" fmla="*/ 509 w 1286"/>
                <a:gd name="T3" fmla="*/ 618 h 1247"/>
                <a:gd name="T4" fmla="*/ 77 w 1286"/>
                <a:gd name="T5" fmla="*/ 909 h 1247"/>
                <a:gd name="T6" fmla="*/ 47 w 1286"/>
                <a:gd name="T7" fmla="*/ 1095 h 1247"/>
                <a:gd name="T8" fmla="*/ 140 w 1286"/>
                <a:gd name="T9" fmla="*/ 1224 h 1247"/>
                <a:gd name="T10" fmla="*/ 461 w 1286"/>
                <a:gd name="T11" fmla="*/ 1209 h 1247"/>
                <a:gd name="T12" fmla="*/ 692 w 1286"/>
                <a:gd name="T13" fmla="*/ 1209 h 1247"/>
                <a:gd name="T14" fmla="*/ 1190 w 1286"/>
                <a:gd name="T15" fmla="*/ 1227 h 1247"/>
                <a:gd name="T16" fmla="*/ 1271 w 1286"/>
                <a:gd name="T17" fmla="*/ 1089 h 1247"/>
                <a:gd name="T18" fmla="*/ 1139 w 1286"/>
                <a:gd name="T19" fmla="*/ 741 h 1247"/>
                <a:gd name="T20" fmla="*/ 800 w 1286"/>
                <a:gd name="T21" fmla="*/ 627 h 1247"/>
                <a:gd name="T22" fmla="*/ 749 w 1286"/>
                <a:gd name="T23" fmla="*/ 42 h 1247"/>
                <a:gd name="T24" fmla="*/ 587 w 1286"/>
                <a:gd name="T25" fmla="*/ 30 h 124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286" h="1247">
                  <a:moveTo>
                    <a:pt x="587" y="30"/>
                  </a:moveTo>
                  <a:cubicBezTo>
                    <a:pt x="473" y="60"/>
                    <a:pt x="601" y="475"/>
                    <a:pt x="509" y="618"/>
                  </a:cubicBezTo>
                  <a:cubicBezTo>
                    <a:pt x="424" y="765"/>
                    <a:pt x="154" y="830"/>
                    <a:pt x="77" y="909"/>
                  </a:cubicBezTo>
                  <a:cubicBezTo>
                    <a:pt x="0" y="988"/>
                    <a:pt x="37" y="1043"/>
                    <a:pt x="47" y="1095"/>
                  </a:cubicBezTo>
                  <a:cubicBezTo>
                    <a:pt x="57" y="1147"/>
                    <a:pt x="71" y="1205"/>
                    <a:pt x="140" y="1224"/>
                  </a:cubicBezTo>
                  <a:cubicBezTo>
                    <a:pt x="209" y="1243"/>
                    <a:pt x="369" y="1212"/>
                    <a:pt x="461" y="1209"/>
                  </a:cubicBezTo>
                  <a:cubicBezTo>
                    <a:pt x="553" y="1206"/>
                    <a:pt x="571" y="1206"/>
                    <a:pt x="692" y="1209"/>
                  </a:cubicBezTo>
                  <a:cubicBezTo>
                    <a:pt x="813" y="1212"/>
                    <a:pt x="1094" y="1247"/>
                    <a:pt x="1190" y="1227"/>
                  </a:cubicBezTo>
                  <a:cubicBezTo>
                    <a:pt x="1286" y="1207"/>
                    <a:pt x="1279" y="1170"/>
                    <a:pt x="1271" y="1089"/>
                  </a:cubicBezTo>
                  <a:cubicBezTo>
                    <a:pt x="1263" y="1008"/>
                    <a:pt x="1217" y="818"/>
                    <a:pt x="1139" y="741"/>
                  </a:cubicBezTo>
                  <a:cubicBezTo>
                    <a:pt x="1061" y="664"/>
                    <a:pt x="865" y="743"/>
                    <a:pt x="800" y="627"/>
                  </a:cubicBezTo>
                  <a:cubicBezTo>
                    <a:pt x="735" y="511"/>
                    <a:pt x="785" y="142"/>
                    <a:pt x="749" y="42"/>
                  </a:cubicBezTo>
                  <a:cubicBezTo>
                    <a:pt x="695" y="15"/>
                    <a:pt x="701" y="0"/>
                    <a:pt x="587" y="30"/>
                  </a:cubicBezTo>
                  <a:close/>
                </a:path>
              </a:pathLst>
            </a:custGeom>
            <a:solidFill>
              <a:srgbClr val="66C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12" name="Line 198"/>
            <p:cNvSpPr>
              <a:spLocks noChangeShapeType="1"/>
            </p:cNvSpPr>
            <p:nvPr/>
          </p:nvSpPr>
          <p:spPr bwMode="auto">
            <a:xfrm>
              <a:off x="3160" y="1144"/>
              <a:ext cx="175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3" name="Line 200"/>
            <p:cNvSpPr>
              <a:spLocks noChangeShapeType="1"/>
            </p:cNvSpPr>
            <p:nvPr/>
          </p:nvSpPr>
          <p:spPr bwMode="auto">
            <a:xfrm flipV="1">
              <a:off x="3160" y="1550"/>
              <a:ext cx="175" cy="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4" name="Line 201"/>
            <p:cNvSpPr>
              <a:spLocks noChangeShapeType="1"/>
            </p:cNvSpPr>
            <p:nvPr/>
          </p:nvSpPr>
          <p:spPr bwMode="auto">
            <a:xfrm>
              <a:off x="3166" y="1945"/>
              <a:ext cx="172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5" name="Text Box 203"/>
            <p:cNvSpPr txBox="1">
              <a:spLocks noChangeArrowheads="1"/>
            </p:cNvSpPr>
            <p:nvPr/>
          </p:nvSpPr>
          <p:spPr bwMode="auto">
            <a:xfrm>
              <a:off x="3134" y="939"/>
              <a:ext cx="650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600" smtClean="0">
                  <a:cs typeface="+mn-cs"/>
                </a:rPr>
                <a:t>223.1.1.1</a:t>
              </a:r>
              <a:endParaRPr lang="en-US" smtClean="0">
                <a:latin typeface="Comic Sans MS" charset="0"/>
                <a:cs typeface="+mn-cs"/>
              </a:endParaRPr>
            </a:p>
          </p:txBody>
        </p:sp>
        <p:sp>
          <p:nvSpPr>
            <p:cNvPr id="16" name="Text Box 204"/>
            <p:cNvSpPr txBox="1">
              <a:spLocks noChangeArrowheads="1"/>
            </p:cNvSpPr>
            <p:nvPr/>
          </p:nvSpPr>
          <p:spPr bwMode="auto">
            <a:xfrm>
              <a:off x="3062" y="1963"/>
              <a:ext cx="650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600" smtClean="0">
                  <a:cs typeface="+mn-cs"/>
                </a:rPr>
                <a:t>223.1.1.3</a:t>
              </a:r>
              <a:endParaRPr lang="en-US" smtClean="0">
                <a:latin typeface="Comic Sans MS" charset="0"/>
                <a:cs typeface="+mn-cs"/>
              </a:endParaRPr>
            </a:p>
          </p:txBody>
        </p:sp>
        <p:sp>
          <p:nvSpPr>
            <p:cNvPr id="17" name="Text Box 205"/>
            <p:cNvSpPr txBox="1">
              <a:spLocks noChangeArrowheads="1"/>
            </p:cNvSpPr>
            <p:nvPr/>
          </p:nvSpPr>
          <p:spPr bwMode="auto">
            <a:xfrm>
              <a:off x="3532" y="1484"/>
              <a:ext cx="650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600" smtClean="0">
                  <a:cs typeface="+mn-cs"/>
                </a:rPr>
                <a:t>223.1.1.4</a:t>
              </a:r>
              <a:endParaRPr lang="en-US" smtClean="0">
                <a:latin typeface="Comic Sans MS" charset="0"/>
                <a:cs typeface="+mn-cs"/>
              </a:endParaRPr>
            </a:p>
          </p:txBody>
        </p:sp>
        <p:sp>
          <p:nvSpPr>
            <p:cNvPr id="18" name="Text Box 207"/>
            <p:cNvSpPr txBox="1">
              <a:spLocks noChangeArrowheads="1"/>
            </p:cNvSpPr>
            <p:nvPr/>
          </p:nvSpPr>
          <p:spPr bwMode="auto">
            <a:xfrm>
              <a:off x="4238" y="1485"/>
              <a:ext cx="650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600" smtClean="0">
                  <a:cs typeface="+mn-cs"/>
                </a:rPr>
                <a:t>223.1.2.9</a:t>
              </a:r>
              <a:endParaRPr lang="en-US" smtClean="0">
                <a:latin typeface="Comic Sans MS" charset="0"/>
                <a:cs typeface="+mn-cs"/>
              </a:endParaRPr>
            </a:p>
          </p:txBody>
        </p:sp>
        <p:sp>
          <p:nvSpPr>
            <p:cNvPr id="19" name="Line 209"/>
            <p:cNvSpPr>
              <a:spLocks noChangeShapeType="1"/>
            </p:cNvSpPr>
            <p:nvPr/>
          </p:nvSpPr>
          <p:spPr bwMode="auto">
            <a:xfrm>
              <a:off x="4963" y="1246"/>
              <a:ext cx="148" cy="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0" name="Line 210"/>
            <p:cNvSpPr>
              <a:spLocks noChangeShapeType="1"/>
            </p:cNvSpPr>
            <p:nvPr/>
          </p:nvSpPr>
          <p:spPr bwMode="auto">
            <a:xfrm>
              <a:off x="4963" y="2047"/>
              <a:ext cx="148" cy="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1" name="Line 213"/>
            <p:cNvSpPr>
              <a:spLocks noChangeShapeType="1"/>
            </p:cNvSpPr>
            <p:nvPr/>
          </p:nvSpPr>
          <p:spPr bwMode="auto">
            <a:xfrm flipH="1" flipV="1">
              <a:off x="3782" y="2696"/>
              <a:ext cx="2" cy="15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2" name="Line 214"/>
            <p:cNvSpPr>
              <a:spLocks noChangeShapeType="1"/>
            </p:cNvSpPr>
            <p:nvPr/>
          </p:nvSpPr>
          <p:spPr bwMode="auto">
            <a:xfrm flipH="1" flipV="1">
              <a:off x="4523" y="2699"/>
              <a:ext cx="2" cy="15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3" name="Text Box 215"/>
            <p:cNvSpPr txBox="1">
              <a:spLocks noChangeArrowheads="1"/>
            </p:cNvSpPr>
            <p:nvPr/>
          </p:nvSpPr>
          <p:spPr bwMode="auto">
            <a:xfrm>
              <a:off x="4505" y="2622"/>
              <a:ext cx="650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600" smtClean="0">
                  <a:cs typeface="+mn-cs"/>
                </a:rPr>
                <a:t>223.1.3.2</a:t>
              </a:r>
              <a:endParaRPr lang="en-US" smtClean="0">
                <a:latin typeface="Comic Sans MS" charset="0"/>
                <a:cs typeface="+mn-cs"/>
              </a:endParaRPr>
            </a:p>
          </p:txBody>
        </p:sp>
        <p:sp>
          <p:nvSpPr>
            <p:cNvPr id="24" name="Text Box 216"/>
            <p:cNvSpPr txBox="1">
              <a:spLocks noChangeArrowheads="1"/>
            </p:cNvSpPr>
            <p:nvPr/>
          </p:nvSpPr>
          <p:spPr bwMode="auto">
            <a:xfrm>
              <a:off x="3138" y="2682"/>
              <a:ext cx="650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600" smtClean="0">
                  <a:cs typeface="+mn-cs"/>
                </a:rPr>
                <a:t>223.1.3.1</a:t>
              </a:r>
              <a:endParaRPr lang="en-US" smtClean="0">
                <a:latin typeface="Comic Sans MS" charset="0"/>
                <a:cs typeface="+mn-cs"/>
              </a:endParaRPr>
            </a:p>
          </p:txBody>
        </p:sp>
        <p:grpSp>
          <p:nvGrpSpPr>
            <p:cNvPr id="25" name="Group 217"/>
            <p:cNvGrpSpPr>
              <a:grpSpLocks/>
            </p:cNvGrpSpPr>
            <p:nvPr/>
          </p:nvGrpSpPr>
          <p:grpSpPr bwMode="auto">
            <a:xfrm>
              <a:off x="2755" y="956"/>
              <a:ext cx="404" cy="352"/>
              <a:chOff x="-44" y="1473"/>
              <a:chExt cx="981" cy="1105"/>
            </a:xfrm>
          </p:grpSpPr>
          <p:pic>
            <p:nvPicPr>
              <p:cNvPr id="64" name="Picture 218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65" name="Freeform 219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296 w 356"/>
                  <a:gd name="T3" fmla="*/ 69 h 368"/>
                  <a:gd name="T4" fmla="*/ 1537 w 356"/>
                  <a:gd name="T5" fmla="*/ 1447 h 368"/>
                  <a:gd name="T6" fmla="*/ 339 w 356"/>
                  <a:gd name="T7" fmla="*/ 1810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pt-PT"/>
              </a:p>
            </p:txBody>
          </p:sp>
        </p:grpSp>
        <p:grpSp>
          <p:nvGrpSpPr>
            <p:cNvPr id="26" name="Group 220"/>
            <p:cNvGrpSpPr>
              <a:grpSpLocks/>
            </p:cNvGrpSpPr>
            <p:nvPr/>
          </p:nvGrpSpPr>
          <p:grpSpPr bwMode="auto">
            <a:xfrm>
              <a:off x="2752" y="1340"/>
              <a:ext cx="404" cy="352"/>
              <a:chOff x="-44" y="1473"/>
              <a:chExt cx="981" cy="1105"/>
            </a:xfrm>
          </p:grpSpPr>
          <p:pic>
            <p:nvPicPr>
              <p:cNvPr id="62" name="Picture 221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63" name="Freeform 222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296 w 356"/>
                  <a:gd name="T3" fmla="*/ 69 h 368"/>
                  <a:gd name="T4" fmla="*/ 1537 w 356"/>
                  <a:gd name="T5" fmla="*/ 1447 h 368"/>
                  <a:gd name="T6" fmla="*/ 339 w 356"/>
                  <a:gd name="T7" fmla="*/ 1810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pt-PT"/>
              </a:p>
            </p:txBody>
          </p:sp>
        </p:grpSp>
        <p:grpSp>
          <p:nvGrpSpPr>
            <p:cNvPr id="27" name="Group 223"/>
            <p:cNvGrpSpPr>
              <a:grpSpLocks/>
            </p:cNvGrpSpPr>
            <p:nvPr/>
          </p:nvGrpSpPr>
          <p:grpSpPr bwMode="auto">
            <a:xfrm>
              <a:off x="2770" y="1724"/>
              <a:ext cx="404" cy="352"/>
              <a:chOff x="-44" y="1473"/>
              <a:chExt cx="981" cy="1105"/>
            </a:xfrm>
          </p:grpSpPr>
          <p:pic>
            <p:nvPicPr>
              <p:cNvPr id="60" name="Picture 224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61" name="Freeform 225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296 w 356"/>
                  <a:gd name="T3" fmla="*/ 69 h 368"/>
                  <a:gd name="T4" fmla="*/ 1537 w 356"/>
                  <a:gd name="T5" fmla="*/ 1447 h 368"/>
                  <a:gd name="T6" fmla="*/ 339 w 356"/>
                  <a:gd name="T7" fmla="*/ 1810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pt-PT"/>
              </a:p>
            </p:txBody>
          </p:sp>
        </p:grpSp>
        <p:grpSp>
          <p:nvGrpSpPr>
            <p:cNvPr id="28" name="Group 226"/>
            <p:cNvGrpSpPr>
              <a:grpSpLocks/>
            </p:cNvGrpSpPr>
            <p:nvPr/>
          </p:nvGrpSpPr>
          <p:grpSpPr bwMode="auto">
            <a:xfrm flipH="1">
              <a:off x="5106" y="1062"/>
              <a:ext cx="404" cy="352"/>
              <a:chOff x="-44" y="1473"/>
              <a:chExt cx="981" cy="1105"/>
            </a:xfrm>
          </p:grpSpPr>
          <p:pic>
            <p:nvPicPr>
              <p:cNvPr id="58" name="Picture 227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59" name="Freeform 228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296 w 356"/>
                  <a:gd name="T3" fmla="*/ 69 h 368"/>
                  <a:gd name="T4" fmla="*/ 1537 w 356"/>
                  <a:gd name="T5" fmla="*/ 1447 h 368"/>
                  <a:gd name="T6" fmla="*/ 339 w 356"/>
                  <a:gd name="T7" fmla="*/ 1810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pt-PT"/>
              </a:p>
            </p:txBody>
          </p:sp>
        </p:grpSp>
        <p:grpSp>
          <p:nvGrpSpPr>
            <p:cNvPr id="29" name="Group 229"/>
            <p:cNvGrpSpPr>
              <a:grpSpLocks/>
            </p:cNvGrpSpPr>
            <p:nvPr/>
          </p:nvGrpSpPr>
          <p:grpSpPr bwMode="auto">
            <a:xfrm flipH="1">
              <a:off x="5153" y="1868"/>
              <a:ext cx="404" cy="352"/>
              <a:chOff x="-44" y="1473"/>
              <a:chExt cx="981" cy="1105"/>
            </a:xfrm>
          </p:grpSpPr>
          <p:pic>
            <p:nvPicPr>
              <p:cNvPr id="56" name="Picture 230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57" name="Freeform 231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296 w 356"/>
                  <a:gd name="T3" fmla="*/ 69 h 368"/>
                  <a:gd name="T4" fmla="*/ 1537 w 356"/>
                  <a:gd name="T5" fmla="*/ 1447 h 368"/>
                  <a:gd name="T6" fmla="*/ 339 w 356"/>
                  <a:gd name="T7" fmla="*/ 1810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pt-PT"/>
              </a:p>
            </p:txBody>
          </p:sp>
        </p:grpSp>
        <p:grpSp>
          <p:nvGrpSpPr>
            <p:cNvPr id="30" name="Group 232"/>
            <p:cNvGrpSpPr>
              <a:grpSpLocks/>
            </p:cNvGrpSpPr>
            <p:nvPr/>
          </p:nvGrpSpPr>
          <p:grpSpPr bwMode="auto">
            <a:xfrm flipH="1">
              <a:off x="4392" y="2828"/>
              <a:ext cx="404" cy="352"/>
              <a:chOff x="-44" y="1473"/>
              <a:chExt cx="981" cy="1105"/>
            </a:xfrm>
          </p:grpSpPr>
          <p:pic>
            <p:nvPicPr>
              <p:cNvPr id="54" name="Picture 233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55" name="Freeform 234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296 w 356"/>
                  <a:gd name="T3" fmla="*/ 69 h 368"/>
                  <a:gd name="T4" fmla="*/ 1537 w 356"/>
                  <a:gd name="T5" fmla="*/ 1447 h 368"/>
                  <a:gd name="T6" fmla="*/ 339 w 356"/>
                  <a:gd name="T7" fmla="*/ 1810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pt-PT"/>
              </a:p>
            </p:txBody>
          </p:sp>
        </p:grpSp>
        <p:grpSp>
          <p:nvGrpSpPr>
            <p:cNvPr id="31" name="Group 235"/>
            <p:cNvGrpSpPr>
              <a:grpSpLocks/>
            </p:cNvGrpSpPr>
            <p:nvPr/>
          </p:nvGrpSpPr>
          <p:grpSpPr bwMode="auto">
            <a:xfrm flipH="1">
              <a:off x="3659" y="2854"/>
              <a:ext cx="404" cy="352"/>
              <a:chOff x="-44" y="1473"/>
              <a:chExt cx="981" cy="1105"/>
            </a:xfrm>
          </p:grpSpPr>
          <p:pic>
            <p:nvPicPr>
              <p:cNvPr id="52" name="Picture 236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53" name="Freeform 237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296 w 356"/>
                  <a:gd name="T3" fmla="*/ 69 h 368"/>
                  <a:gd name="T4" fmla="*/ 1537 w 356"/>
                  <a:gd name="T5" fmla="*/ 1447 h 368"/>
                  <a:gd name="T6" fmla="*/ 339 w 356"/>
                  <a:gd name="T7" fmla="*/ 1810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pt-PT"/>
              </a:p>
            </p:txBody>
          </p:sp>
        </p:grpSp>
        <p:grpSp>
          <p:nvGrpSpPr>
            <p:cNvPr id="32" name="Group 238"/>
            <p:cNvGrpSpPr>
              <a:grpSpLocks/>
            </p:cNvGrpSpPr>
            <p:nvPr/>
          </p:nvGrpSpPr>
          <p:grpSpPr bwMode="auto">
            <a:xfrm>
              <a:off x="3929" y="1653"/>
              <a:ext cx="440" cy="224"/>
              <a:chOff x="4396" y="1245"/>
              <a:chExt cx="672" cy="248"/>
            </a:xfrm>
          </p:grpSpPr>
          <p:sp>
            <p:nvSpPr>
              <p:cNvPr id="44" name="Oval 407"/>
              <p:cNvSpPr>
                <a:spLocks noChangeArrowheads="1"/>
              </p:cNvSpPr>
              <p:nvPr/>
            </p:nvSpPr>
            <p:spPr bwMode="auto">
              <a:xfrm>
                <a:off x="4399" y="1355"/>
                <a:ext cx="666" cy="138"/>
              </a:xfrm>
              <a:prstGeom prst="ellipse">
                <a:avLst/>
              </a:prstGeom>
              <a:gradFill rotWithShape="1">
                <a:gsLst>
                  <a:gs pos="0">
                    <a:srgbClr val="CCCCFF"/>
                  </a:gs>
                  <a:gs pos="100000">
                    <a:srgbClr val="FFFFFF"/>
                  </a:gs>
                </a:gsLst>
                <a:lin ang="0" scaled="1"/>
              </a:gra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45" name="Rectangle 410"/>
              <p:cNvSpPr>
                <a:spLocks noChangeArrowheads="1"/>
              </p:cNvSpPr>
              <p:nvPr/>
            </p:nvSpPr>
            <p:spPr bwMode="auto">
              <a:xfrm>
                <a:off x="4399" y="1339"/>
                <a:ext cx="669" cy="86"/>
              </a:xfrm>
              <a:prstGeom prst="rect">
                <a:avLst/>
              </a:prstGeom>
              <a:gradFill rotWithShape="1">
                <a:gsLst>
                  <a:gs pos="0">
                    <a:srgbClr val="CCCCFF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/>
                <a:endParaRPr lang="pt-PT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46" name="Oval 411"/>
              <p:cNvSpPr>
                <a:spLocks noChangeArrowheads="1"/>
              </p:cNvSpPr>
              <p:nvPr/>
            </p:nvSpPr>
            <p:spPr bwMode="auto">
              <a:xfrm>
                <a:off x="4396" y="1245"/>
                <a:ext cx="667" cy="162"/>
              </a:xfrm>
              <a:prstGeom prst="ellipse">
                <a:avLst/>
              </a:prstGeom>
              <a:gradFill rotWithShape="1">
                <a:gsLst>
                  <a:gs pos="0">
                    <a:srgbClr val="CCCCFF"/>
                  </a:gs>
                  <a:gs pos="100000">
                    <a:srgbClr val="FFFFFF"/>
                  </a:gs>
                </a:gsLst>
                <a:lin ang="0" scaled="1"/>
              </a:gra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 sz="2400">
                  <a:latin typeface="Times New Roman" charset="0"/>
                  <a:cs typeface="Arial" charset="0"/>
                </a:endParaRPr>
              </a:p>
            </p:txBody>
          </p:sp>
          <p:grpSp>
            <p:nvGrpSpPr>
              <p:cNvPr id="47" name="Group 242"/>
              <p:cNvGrpSpPr>
                <a:grpSpLocks/>
              </p:cNvGrpSpPr>
              <p:nvPr/>
            </p:nvGrpSpPr>
            <p:grpSpPr bwMode="auto">
              <a:xfrm>
                <a:off x="4530" y="1287"/>
                <a:ext cx="377" cy="75"/>
                <a:chOff x="2468" y="1332"/>
                <a:chExt cx="310" cy="60"/>
              </a:xfrm>
            </p:grpSpPr>
            <p:sp>
              <p:nvSpPr>
                <p:cNvPr id="50" name="Freeform 243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00CC99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pt-PT"/>
                </a:p>
              </p:txBody>
            </p:sp>
            <p:sp>
              <p:nvSpPr>
                <p:cNvPr id="51" name="Freeform 244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00CC99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pt-PT"/>
                </a:p>
              </p:txBody>
            </p:sp>
          </p:grpSp>
          <p:sp>
            <p:nvSpPr>
              <p:cNvPr id="48" name="Line 245"/>
              <p:cNvSpPr>
                <a:spLocks noChangeShapeType="1"/>
              </p:cNvSpPr>
              <p:nvPr/>
            </p:nvSpPr>
            <p:spPr bwMode="auto">
              <a:xfrm>
                <a:off x="4399" y="1321"/>
                <a:ext cx="0" cy="109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9" name="Line 246"/>
              <p:cNvSpPr>
                <a:spLocks noChangeShapeType="1"/>
              </p:cNvSpPr>
              <p:nvPr/>
            </p:nvSpPr>
            <p:spPr bwMode="auto">
              <a:xfrm>
                <a:off x="5063" y="1326"/>
                <a:ext cx="0" cy="107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33" name="Group 247"/>
            <p:cNvGrpSpPr>
              <a:grpSpLocks/>
            </p:cNvGrpSpPr>
            <p:nvPr/>
          </p:nvGrpSpPr>
          <p:grpSpPr bwMode="auto">
            <a:xfrm>
              <a:off x="4315" y="2223"/>
              <a:ext cx="634" cy="361"/>
              <a:chOff x="4758" y="3508"/>
              <a:chExt cx="634" cy="361"/>
            </a:xfrm>
          </p:grpSpPr>
          <p:sp>
            <p:nvSpPr>
              <p:cNvPr id="42" name="Text Box 248"/>
              <p:cNvSpPr txBox="1">
                <a:spLocks noChangeArrowheads="1"/>
              </p:cNvSpPr>
              <p:nvPr/>
            </p:nvSpPr>
            <p:spPr bwMode="auto">
              <a:xfrm>
                <a:off x="4844" y="3508"/>
                <a:ext cx="548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mtClean="0">
                    <a:solidFill>
                      <a:srgbClr val="CC0000"/>
                    </a:solidFill>
                    <a:cs typeface="+mn-cs"/>
                  </a:rPr>
                  <a:t>subnet</a:t>
                </a:r>
              </a:p>
            </p:txBody>
          </p:sp>
          <p:sp>
            <p:nvSpPr>
              <p:cNvPr id="43" name="Line 249"/>
              <p:cNvSpPr>
                <a:spLocks noChangeShapeType="1"/>
              </p:cNvSpPr>
              <p:nvPr/>
            </p:nvSpPr>
            <p:spPr bwMode="auto">
              <a:xfrm flipH="1">
                <a:off x="4758" y="3677"/>
                <a:ext cx="108" cy="192"/>
              </a:xfrm>
              <a:prstGeom prst="line">
                <a:avLst/>
              </a:prstGeom>
              <a:noFill/>
              <a:ln w="9525">
                <a:solidFill>
                  <a:srgbClr val="CC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34" name="Rectangle 250"/>
            <p:cNvSpPr>
              <a:spLocks noChangeArrowheads="1"/>
            </p:cNvSpPr>
            <p:nvPr/>
          </p:nvSpPr>
          <p:spPr bwMode="auto">
            <a:xfrm>
              <a:off x="3232" y="1363"/>
              <a:ext cx="182" cy="147"/>
            </a:xfrm>
            <a:prstGeom prst="rect">
              <a:avLst/>
            </a:prstGeom>
            <a:solidFill>
              <a:srgbClr val="66C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5" name="Text Box 251"/>
            <p:cNvSpPr txBox="1">
              <a:spLocks noChangeArrowheads="1"/>
            </p:cNvSpPr>
            <p:nvPr/>
          </p:nvSpPr>
          <p:spPr bwMode="auto">
            <a:xfrm>
              <a:off x="3134" y="1344"/>
              <a:ext cx="650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600" smtClean="0">
                  <a:cs typeface="+mn-cs"/>
                </a:rPr>
                <a:t>223.1.1.2</a:t>
              </a:r>
              <a:endParaRPr lang="en-US" smtClean="0">
                <a:latin typeface="Comic Sans MS" charset="0"/>
                <a:cs typeface="+mn-cs"/>
              </a:endParaRPr>
            </a:p>
          </p:txBody>
        </p:sp>
        <p:sp>
          <p:nvSpPr>
            <p:cNvPr id="36" name="Rectangle 252"/>
            <p:cNvSpPr>
              <a:spLocks noChangeArrowheads="1"/>
            </p:cNvSpPr>
            <p:nvPr/>
          </p:nvSpPr>
          <p:spPr bwMode="auto">
            <a:xfrm>
              <a:off x="4936" y="1354"/>
              <a:ext cx="182" cy="147"/>
            </a:xfrm>
            <a:prstGeom prst="rect">
              <a:avLst/>
            </a:prstGeom>
            <a:solidFill>
              <a:srgbClr val="66C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7" name="Rectangle 253"/>
            <p:cNvSpPr>
              <a:spLocks noChangeArrowheads="1"/>
            </p:cNvSpPr>
            <p:nvPr/>
          </p:nvSpPr>
          <p:spPr bwMode="auto">
            <a:xfrm>
              <a:off x="4934" y="1858"/>
              <a:ext cx="182" cy="147"/>
            </a:xfrm>
            <a:prstGeom prst="rect">
              <a:avLst/>
            </a:prstGeom>
            <a:solidFill>
              <a:srgbClr val="66C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8" name="Rectangle 254"/>
            <p:cNvSpPr>
              <a:spLocks noChangeArrowheads="1"/>
            </p:cNvSpPr>
            <p:nvPr/>
          </p:nvSpPr>
          <p:spPr bwMode="auto">
            <a:xfrm>
              <a:off x="4082" y="1975"/>
              <a:ext cx="182" cy="147"/>
            </a:xfrm>
            <a:prstGeom prst="rect">
              <a:avLst/>
            </a:prstGeom>
            <a:solidFill>
              <a:srgbClr val="66C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9" name="Text Box 255"/>
            <p:cNvSpPr txBox="1">
              <a:spLocks noChangeArrowheads="1"/>
            </p:cNvSpPr>
            <p:nvPr/>
          </p:nvSpPr>
          <p:spPr bwMode="auto">
            <a:xfrm>
              <a:off x="3782" y="1951"/>
              <a:ext cx="721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600" smtClean="0">
                  <a:cs typeface="+mn-cs"/>
                </a:rPr>
                <a:t>223.1.3.27</a:t>
              </a:r>
              <a:endParaRPr lang="en-US" smtClean="0">
                <a:latin typeface="Comic Sans MS" charset="0"/>
                <a:cs typeface="+mn-cs"/>
              </a:endParaRPr>
            </a:p>
          </p:txBody>
        </p:sp>
        <p:sp>
          <p:nvSpPr>
            <p:cNvPr id="40" name="Text Box 256"/>
            <p:cNvSpPr txBox="1">
              <a:spLocks noChangeArrowheads="1"/>
            </p:cNvSpPr>
            <p:nvPr/>
          </p:nvSpPr>
          <p:spPr bwMode="auto">
            <a:xfrm>
              <a:off x="4529" y="1819"/>
              <a:ext cx="650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600" smtClean="0">
                  <a:cs typeface="+mn-cs"/>
                </a:rPr>
                <a:t>223.1.2.2</a:t>
              </a:r>
              <a:endParaRPr lang="en-US" smtClean="0">
                <a:latin typeface="Comic Sans MS" charset="0"/>
                <a:cs typeface="+mn-cs"/>
              </a:endParaRPr>
            </a:p>
          </p:txBody>
        </p:sp>
        <p:sp>
          <p:nvSpPr>
            <p:cNvPr id="41" name="Text Box 257"/>
            <p:cNvSpPr txBox="1">
              <a:spLocks noChangeArrowheads="1"/>
            </p:cNvSpPr>
            <p:nvPr/>
          </p:nvSpPr>
          <p:spPr bwMode="auto">
            <a:xfrm>
              <a:off x="4779" y="1341"/>
              <a:ext cx="650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600" smtClean="0">
                  <a:cs typeface="+mn-cs"/>
                </a:rPr>
                <a:t>223.1.2.1</a:t>
              </a:r>
              <a:endParaRPr lang="en-US" smtClean="0">
                <a:latin typeface="Comic Sans MS" charset="0"/>
                <a:cs typeface="+mn-cs"/>
              </a:endParaRPr>
            </a:p>
          </p:txBody>
        </p:sp>
      </p:grpSp>
      <p:sp>
        <p:nvSpPr>
          <p:cNvPr id="66" name="Line 147"/>
          <p:cNvSpPr>
            <a:spLocks noChangeShapeType="1"/>
          </p:cNvSpPr>
          <p:nvPr/>
        </p:nvSpPr>
        <p:spPr bwMode="auto">
          <a:xfrm>
            <a:off x="3490690" y="3022948"/>
            <a:ext cx="822325" cy="31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7" name="Line 151"/>
          <p:cNvSpPr>
            <a:spLocks noChangeShapeType="1"/>
          </p:cNvSpPr>
          <p:nvPr/>
        </p:nvSpPr>
        <p:spPr bwMode="auto">
          <a:xfrm>
            <a:off x="4825777" y="3029298"/>
            <a:ext cx="639763" cy="15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8" name="Line 156"/>
          <p:cNvSpPr>
            <a:spLocks noChangeShapeType="1"/>
          </p:cNvSpPr>
          <p:nvPr/>
        </p:nvSpPr>
        <p:spPr bwMode="auto">
          <a:xfrm>
            <a:off x="4587652" y="3367435"/>
            <a:ext cx="3175" cy="6445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008103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4680520" cy="1463824"/>
          </a:xfrm>
        </p:spPr>
        <p:txBody>
          <a:bodyPr/>
          <a:lstStyle/>
          <a:p>
            <a:pPr algn="l"/>
            <a:r>
              <a:rPr lang="pt-PT" dirty="0" smtClean="0"/>
              <a:t>Quantas </a:t>
            </a:r>
            <a:r>
              <a:rPr lang="pt-PT" dirty="0" err="1" smtClean="0"/>
              <a:t>subnets</a:t>
            </a:r>
            <a:r>
              <a:rPr lang="pt-PT" dirty="0" smtClean="0"/>
              <a:t>?</a:t>
            </a:r>
            <a:endParaRPr lang="pt-PT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177EAD3-F7CB-294D-AA66-B6F40A544566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  <p:sp>
        <p:nvSpPr>
          <p:cNvPr id="4" name="Freeform 2"/>
          <p:cNvSpPr>
            <a:spLocks/>
          </p:cNvSpPr>
          <p:nvPr/>
        </p:nvSpPr>
        <p:spPr bwMode="auto">
          <a:xfrm>
            <a:off x="6115050" y="2819400"/>
            <a:ext cx="1268413" cy="1463675"/>
          </a:xfrm>
          <a:custGeom>
            <a:avLst/>
            <a:gdLst>
              <a:gd name="T0" fmla="*/ 2147483647 w 799"/>
              <a:gd name="T1" fmla="*/ 2147483647 h 922"/>
              <a:gd name="T2" fmla="*/ 2147483647 w 799"/>
              <a:gd name="T3" fmla="*/ 2147483647 h 922"/>
              <a:gd name="T4" fmla="*/ 2147483647 w 799"/>
              <a:gd name="T5" fmla="*/ 2147483647 h 922"/>
              <a:gd name="T6" fmla="*/ 2147483647 w 799"/>
              <a:gd name="T7" fmla="*/ 2147483647 h 922"/>
              <a:gd name="T8" fmla="*/ 2147483647 w 799"/>
              <a:gd name="T9" fmla="*/ 2147483647 h 922"/>
              <a:gd name="T10" fmla="*/ 2147483647 w 799"/>
              <a:gd name="T11" fmla="*/ 0 h 922"/>
              <a:gd name="T12" fmla="*/ 2147483647 w 799"/>
              <a:gd name="T13" fmla="*/ 2147483647 h 92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799" h="922">
                <a:moveTo>
                  <a:pt x="6" y="66"/>
                </a:moveTo>
                <a:cubicBezTo>
                  <a:pt x="13" y="117"/>
                  <a:pt x="234" y="314"/>
                  <a:pt x="341" y="446"/>
                </a:cubicBezTo>
                <a:cubicBezTo>
                  <a:pt x="448" y="578"/>
                  <a:pt x="577" y="794"/>
                  <a:pt x="648" y="858"/>
                </a:cubicBezTo>
                <a:cubicBezTo>
                  <a:pt x="719" y="922"/>
                  <a:pt x="799" y="912"/>
                  <a:pt x="768" y="828"/>
                </a:cubicBezTo>
                <a:cubicBezTo>
                  <a:pt x="737" y="744"/>
                  <a:pt x="581" y="492"/>
                  <a:pt x="463" y="354"/>
                </a:cubicBezTo>
                <a:cubicBezTo>
                  <a:pt x="345" y="216"/>
                  <a:pt x="136" y="48"/>
                  <a:pt x="60" y="0"/>
                </a:cubicBezTo>
                <a:cubicBezTo>
                  <a:pt x="25" y="47"/>
                  <a:pt x="0" y="15"/>
                  <a:pt x="6" y="66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5" name="Freeform 3"/>
          <p:cNvSpPr>
            <a:spLocks/>
          </p:cNvSpPr>
          <p:nvPr/>
        </p:nvSpPr>
        <p:spPr bwMode="auto">
          <a:xfrm>
            <a:off x="4819650" y="4330700"/>
            <a:ext cx="2257425" cy="327025"/>
          </a:xfrm>
          <a:custGeom>
            <a:avLst/>
            <a:gdLst>
              <a:gd name="T0" fmla="*/ 2147483647 w 1422"/>
              <a:gd name="T1" fmla="*/ 2147483647 h 206"/>
              <a:gd name="T2" fmla="*/ 2147483647 w 1422"/>
              <a:gd name="T3" fmla="*/ 2147483647 h 206"/>
              <a:gd name="T4" fmla="*/ 2147483647 w 1422"/>
              <a:gd name="T5" fmla="*/ 2147483647 h 206"/>
              <a:gd name="T6" fmla="*/ 2147483647 w 1422"/>
              <a:gd name="T7" fmla="*/ 2147483647 h 206"/>
              <a:gd name="T8" fmla="*/ 2147483647 w 1422"/>
              <a:gd name="T9" fmla="*/ 2147483647 h 206"/>
              <a:gd name="T10" fmla="*/ 2147483647 w 1422"/>
              <a:gd name="T11" fmla="*/ 2147483647 h 206"/>
              <a:gd name="T12" fmla="*/ 2147483647 w 1422"/>
              <a:gd name="T13" fmla="*/ 2147483647 h 20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422" h="206">
                <a:moveTo>
                  <a:pt x="42" y="176"/>
                </a:moveTo>
                <a:cubicBezTo>
                  <a:pt x="84" y="206"/>
                  <a:pt x="437" y="167"/>
                  <a:pt x="641" y="166"/>
                </a:cubicBezTo>
                <a:cubicBezTo>
                  <a:pt x="845" y="165"/>
                  <a:pt x="1153" y="192"/>
                  <a:pt x="1266" y="170"/>
                </a:cubicBezTo>
                <a:cubicBezTo>
                  <a:pt x="1379" y="148"/>
                  <a:pt x="1422" y="58"/>
                  <a:pt x="1320" y="32"/>
                </a:cubicBezTo>
                <a:cubicBezTo>
                  <a:pt x="1218" y="6"/>
                  <a:pt x="869" y="15"/>
                  <a:pt x="657" y="14"/>
                </a:cubicBezTo>
                <a:cubicBezTo>
                  <a:pt x="445" y="13"/>
                  <a:pt x="147" y="0"/>
                  <a:pt x="45" y="27"/>
                </a:cubicBezTo>
                <a:cubicBezTo>
                  <a:pt x="56" y="84"/>
                  <a:pt x="0" y="146"/>
                  <a:pt x="42" y="176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6" name="Freeform 4"/>
          <p:cNvSpPr>
            <a:spLocks/>
          </p:cNvSpPr>
          <p:nvPr/>
        </p:nvSpPr>
        <p:spPr bwMode="auto">
          <a:xfrm>
            <a:off x="4562475" y="2743200"/>
            <a:ext cx="1158875" cy="1547813"/>
          </a:xfrm>
          <a:custGeom>
            <a:avLst/>
            <a:gdLst>
              <a:gd name="T0" fmla="*/ 2147483647 w 730"/>
              <a:gd name="T1" fmla="*/ 2147483647 h 975"/>
              <a:gd name="T2" fmla="*/ 2147483647 w 730"/>
              <a:gd name="T3" fmla="*/ 2147483647 h 975"/>
              <a:gd name="T4" fmla="*/ 2147483647 w 730"/>
              <a:gd name="T5" fmla="*/ 2147483647 h 975"/>
              <a:gd name="T6" fmla="*/ 2147483647 w 730"/>
              <a:gd name="T7" fmla="*/ 2147483647 h 975"/>
              <a:gd name="T8" fmla="*/ 2147483647 w 730"/>
              <a:gd name="T9" fmla="*/ 2147483647 h 975"/>
              <a:gd name="T10" fmla="*/ 0 w 730"/>
              <a:gd name="T11" fmla="*/ 2147483647 h 975"/>
              <a:gd name="T12" fmla="*/ 2147483647 w 730"/>
              <a:gd name="T13" fmla="*/ 2147483647 h 97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730" h="975">
                <a:moveTo>
                  <a:pt x="157" y="952"/>
                </a:moveTo>
                <a:cubicBezTo>
                  <a:pt x="272" y="930"/>
                  <a:pt x="357" y="644"/>
                  <a:pt x="462" y="498"/>
                </a:cubicBezTo>
                <a:cubicBezTo>
                  <a:pt x="554" y="363"/>
                  <a:pt x="686" y="220"/>
                  <a:pt x="708" y="144"/>
                </a:cubicBezTo>
                <a:cubicBezTo>
                  <a:pt x="730" y="68"/>
                  <a:pt x="654" y="0"/>
                  <a:pt x="594" y="42"/>
                </a:cubicBezTo>
                <a:cubicBezTo>
                  <a:pt x="534" y="84"/>
                  <a:pt x="447" y="253"/>
                  <a:pt x="348" y="396"/>
                </a:cubicBezTo>
                <a:cubicBezTo>
                  <a:pt x="249" y="539"/>
                  <a:pt x="32" y="807"/>
                  <a:pt x="0" y="900"/>
                </a:cubicBezTo>
                <a:cubicBezTo>
                  <a:pt x="53" y="924"/>
                  <a:pt x="43" y="975"/>
                  <a:pt x="157" y="952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7" name="Freeform 5"/>
          <p:cNvSpPr>
            <a:spLocks/>
          </p:cNvSpPr>
          <p:nvPr/>
        </p:nvSpPr>
        <p:spPr bwMode="auto">
          <a:xfrm rot="5265760">
            <a:off x="5276851" y="506412"/>
            <a:ext cx="1612900" cy="2162175"/>
          </a:xfrm>
          <a:custGeom>
            <a:avLst/>
            <a:gdLst>
              <a:gd name="T0" fmla="*/ 2147483647 w 1223"/>
              <a:gd name="T1" fmla="*/ 2147483647 h 1291"/>
              <a:gd name="T2" fmla="*/ 2147483647 w 1223"/>
              <a:gd name="T3" fmla="*/ 2147483647 h 1291"/>
              <a:gd name="T4" fmla="*/ 2147483647 w 1223"/>
              <a:gd name="T5" fmla="*/ 2147483647 h 1291"/>
              <a:gd name="T6" fmla="*/ 2147483647 w 1223"/>
              <a:gd name="T7" fmla="*/ 2147483647 h 1291"/>
              <a:gd name="T8" fmla="*/ 2147483647 w 1223"/>
              <a:gd name="T9" fmla="*/ 2147483647 h 1291"/>
              <a:gd name="T10" fmla="*/ 2147483647 w 1223"/>
              <a:gd name="T11" fmla="*/ 2147483647 h 1291"/>
              <a:gd name="T12" fmla="*/ 2147483647 w 1223"/>
              <a:gd name="T13" fmla="*/ 2147483647 h 1291"/>
              <a:gd name="T14" fmla="*/ 2147483647 w 1223"/>
              <a:gd name="T15" fmla="*/ 2147483647 h 1291"/>
              <a:gd name="T16" fmla="*/ 2147483647 w 1223"/>
              <a:gd name="T17" fmla="*/ 2147483647 h 1291"/>
              <a:gd name="T18" fmla="*/ 2147483647 w 1223"/>
              <a:gd name="T19" fmla="*/ 2147483647 h 1291"/>
              <a:gd name="T20" fmla="*/ 2147483647 w 1223"/>
              <a:gd name="T21" fmla="*/ 2147483647 h 1291"/>
              <a:gd name="T22" fmla="*/ 2147483647 w 1223"/>
              <a:gd name="T23" fmla="*/ 2147483647 h 1291"/>
              <a:gd name="T24" fmla="*/ 2147483647 w 1223"/>
              <a:gd name="T25" fmla="*/ 2147483647 h 1291"/>
              <a:gd name="T26" fmla="*/ 2147483647 w 1223"/>
              <a:gd name="T27" fmla="*/ 2147483647 h 1291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1223" h="1291">
                <a:moveTo>
                  <a:pt x="1201" y="756"/>
                </a:moveTo>
                <a:cubicBezTo>
                  <a:pt x="1180" y="640"/>
                  <a:pt x="798" y="744"/>
                  <a:pt x="702" y="670"/>
                </a:cubicBezTo>
                <a:cubicBezTo>
                  <a:pt x="603" y="561"/>
                  <a:pt x="669" y="206"/>
                  <a:pt x="608" y="103"/>
                </a:cubicBezTo>
                <a:cubicBezTo>
                  <a:pt x="547" y="0"/>
                  <a:pt x="425" y="55"/>
                  <a:pt x="335" y="52"/>
                </a:cubicBezTo>
                <a:cubicBezTo>
                  <a:pt x="245" y="49"/>
                  <a:pt x="114" y="0"/>
                  <a:pt x="65" y="82"/>
                </a:cubicBezTo>
                <a:cubicBezTo>
                  <a:pt x="16" y="164"/>
                  <a:pt x="45" y="433"/>
                  <a:pt x="41" y="544"/>
                </a:cubicBezTo>
                <a:cubicBezTo>
                  <a:pt x="37" y="655"/>
                  <a:pt x="41" y="685"/>
                  <a:pt x="38" y="751"/>
                </a:cubicBezTo>
                <a:cubicBezTo>
                  <a:pt x="35" y="817"/>
                  <a:pt x="26" y="880"/>
                  <a:pt x="23" y="940"/>
                </a:cubicBezTo>
                <a:cubicBezTo>
                  <a:pt x="20" y="1000"/>
                  <a:pt x="0" y="1068"/>
                  <a:pt x="17" y="1114"/>
                </a:cubicBezTo>
                <a:cubicBezTo>
                  <a:pt x="34" y="1160"/>
                  <a:pt x="31" y="1198"/>
                  <a:pt x="128" y="1219"/>
                </a:cubicBezTo>
                <a:cubicBezTo>
                  <a:pt x="225" y="1240"/>
                  <a:pt x="509" y="1291"/>
                  <a:pt x="602" y="1243"/>
                </a:cubicBezTo>
                <a:cubicBezTo>
                  <a:pt x="695" y="1195"/>
                  <a:pt x="590" y="984"/>
                  <a:pt x="686" y="930"/>
                </a:cubicBezTo>
                <a:cubicBezTo>
                  <a:pt x="782" y="876"/>
                  <a:pt x="1091" y="945"/>
                  <a:pt x="1177" y="916"/>
                </a:cubicBezTo>
                <a:cubicBezTo>
                  <a:pt x="1208" y="864"/>
                  <a:pt x="1223" y="871"/>
                  <a:pt x="1201" y="756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8" name="Line 10"/>
          <p:cNvSpPr>
            <a:spLocks noChangeShapeType="1"/>
          </p:cNvSpPr>
          <p:nvPr/>
        </p:nvSpPr>
        <p:spPr bwMode="auto">
          <a:xfrm flipH="1" flipV="1">
            <a:off x="6727825" y="1401763"/>
            <a:ext cx="3175" cy="1651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9" name="Line 11"/>
          <p:cNvSpPr>
            <a:spLocks noChangeShapeType="1"/>
          </p:cNvSpPr>
          <p:nvPr/>
        </p:nvSpPr>
        <p:spPr bwMode="auto">
          <a:xfrm flipH="1">
            <a:off x="5227638" y="1347788"/>
            <a:ext cx="3175" cy="2254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0" name="Line 14"/>
          <p:cNvSpPr>
            <a:spLocks noChangeShapeType="1"/>
          </p:cNvSpPr>
          <p:nvPr/>
        </p:nvSpPr>
        <p:spPr bwMode="auto">
          <a:xfrm flipH="1">
            <a:off x="5856288" y="1790700"/>
            <a:ext cx="3175" cy="59213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1" name="Text Box 15"/>
          <p:cNvSpPr txBox="1">
            <a:spLocks noChangeArrowheads="1"/>
          </p:cNvSpPr>
          <p:nvPr/>
        </p:nvSpPr>
        <p:spPr bwMode="auto">
          <a:xfrm>
            <a:off x="4237038" y="1346200"/>
            <a:ext cx="1031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600" smtClean="0">
                <a:cs typeface="+mn-cs"/>
              </a:rPr>
              <a:t>223.1.1.1</a:t>
            </a:r>
            <a:endParaRPr lang="en-US" smtClean="0">
              <a:latin typeface="Comic Sans MS" charset="0"/>
              <a:cs typeface="+mn-cs"/>
            </a:endParaRPr>
          </a:p>
        </p:txBody>
      </p:sp>
      <p:sp>
        <p:nvSpPr>
          <p:cNvPr id="12" name="Rectangle 16"/>
          <p:cNvSpPr>
            <a:spLocks noChangeArrowheads="1"/>
          </p:cNvSpPr>
          <p:nvPr/>
        </p:nvSpPr>
        <p:spPr bwMode="auto">
          <a:xfrm>
            <a:off x="5729288" y="2052638"/>
            <a:ext cx="309562" cy="180975"/>
          </a:xfrm>
          <a:prstGeom prst="rect">
            <a:avLst/>
          </a:prstGeom>
          <a:solidFill>
            <a:srgbClr val="66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3" name="Text Box 17"/>
          <p:cNvSpPr txBox="1">
            <a:spLocks noChangeArrowheads="1"/>
          </p:cNvSpPr>
          <p:nvPr/>
        </p:nvSpPr>
        <p:spPr bwMode="auto">
          <a:xfrm>
            <a:off x="5372100" y="1954213"/>
            <a:ext cx="1031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600" dirty="0" smtClean="0">
                <a:cs typeface="+mn-cs"/>
              </a:rPr>
              <a:t>223.1.1.3</a:t>
            </a:r>
            <a:endParaRPr lang="en-US" dirty="0" smtClean="0">
              <a:latin typeface="Comic Sans MS" charset="0"/>
              <a:cs typeface="+mn-cs"/>
            </a:endParaRPr>
          </a:p>
        </p:txBody>
      </p:sp>
      <p:sp>
        <p:nvSpPr>
          <p:cNvPr id="14" name="Text Box 18"/>
          <p:cNvSpPr txBox="1">
            <a:spLocks noChangeArrowheads="1"/>
          </p:cNvSpPr>
          <p:nvPr/>
        </p:nvSpPr>
        <p:spPr bwMode="auto">
          <a:xfrm>
            <a:off x="6684963" y="1350963"/>
            <a:ext cx="1031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600" smtClean="0">
                <a:cs typeface="+mn-cs"/>
              </a:rPr>
              <a:t>223.1.1.4</a:t>
            </a:r>
            <a:endParaRPr lang="en-US" smtClean="0">
              <a:latin typeface="Comic Sans MS" charset="0"/>
              <a:cs typeface="+mn-cs"/>
            </a:endParaRPr>
          </a:p>
        </p:txBody>
      </p:sp>
      <p:sp>
        <p:nvSpPr>
          <p:cNvPr id="15" name="Freeform 19"/>
          <p:cNvSpPr>
            <a:spLocks/>
          </p:cNvSpPr>
          <p:nvPr/>
        </p:nvSpPr>
        <p:spPr bwMode="auto">
          <a:xfrm>
            <a:off x="3622675" y="4437063"/>
            <a:ext cx="1539875" cy="1658937"/>
          </a:xfrm>
          <a:custGeom>
            <a:avLst/>
            <a:gdLst>
              <a:gd name="T0" fmla="*/ 2147483647 w 970"/>
              <a:gd name="T1" fmla="*/ 2147483647 h 939"/>
              <a:gd name="T2" fmla="*/ 2147483647 w 970"/>
              <a:gd name="T3" fmla="*/ 2147483647 h 939"/>
              <a:gd name="T4" fmla="*/ 2147483647 w 970"/>
              <a:gd name="T5" fmla="*/ 2147483647 h 939"/>
              <a:gd name="T6" fmla="*/ 2147483647 w 970"/>
              <a:gd name="T7" fmla="*/ 2147483647 h 939"/>
              <a:gd name="T8" fmla="*/ 2147483647 w 970"/>
              <a:gd name="T9" fmla="*/ 2147483647 h 939"/>
              <a:gd name="T10" fmla="*/ 2147483647 w 970"/>
              <a:gd name="T11" fmla="*/ 2147483647 h 939"/>
              <a:gd name="T12" fmla="*/ 2147483647 w 970"/>
              <a:gd name="T13" fmla="*/ 2147483647 h 939"/>
              <a:gd name="T14" fmla="*/ 2147483647 w 970"/>
              <a:gd name="T15" fmla="*/ 2147483647 h 939"/>
              <a:gd name="T16" fmla="*/ 2147483647 w 970"/>
              <a:gd name="T17" fmla="*/ 2147483647 h 939"/>
              <a:gd name="T18" fmla="*/ 2147483647 w 970"/>
              <a:gd name="T19" fmla="*/ 2147483647 h 939"/>
              <a:gd name="T20" fmla="*/ 2147483647 w 970"/>
              <a:gd name="T21" fmla="*/ 2147483647 h 939"/>
              <a:gd name="T22" fmla="*/ 2147483647 w 970"/>
              <a:gd name="T23" fmla="*/ 2147483647 h 939"/>
              <a:gd name="T24" fmla="*/ 2147483647 w 970"/>
              <a:gd name="T25" fmla="*/ 2147483647 h 939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970" h="939">
                <a:moveTo>
                  <a:pt x="451" y="41"/>
                </a:moveTo>
                <a:cubicBezTo>
                  <a:pt x="415" y="47"/>
                  <a:pt x="452" y="358"/>
                  <a:pt x="388" y="431"/>
                </a:cubicBezTo>
                <a:cubicBezTo>
                  <a:pt x="324" y="504"/>
                  <a:pt x="128" y="419"/>
                  <a:pt x="64" y="479"/>
                </a:cubicBezTo>
                <a:cubicBezTo>
                  <a:pt x="0" y="539"/>
                  <a:pt x="1" y="718"/>
                  <a:pt x="7" y="791"/>
                </a:cubicBezTo>
                <a:cubicBezTo>
                  <a:pt x="13" y="864"/>
                  <a:pt x="31" y="901"/>
                  <a:pt x="100" y="920"/>
                </a:cubicBezTo>
                <a:cubicBezTo>
                  <a:pt x="169" y="939"/>
                  <a:pt x="329" y="908"/>
                  <a:pt x="421" y="905"/>
                </a:cubicBezTo>
                <a:cubicBezTo>
                  <a:pt x="513" y="902"/>
                  <a:pt x="572" y="913"/>
                  <a:pt x="652" y="905"/>
                </a:cubicBezTo>
                <a:cubicBezTo>
                  <a:pt x="732" y="897"/>
                  <a:pt x="860" y="929"/>
                  <a:pt x="904" y="857"/>
                </a:cubicBezTo>
                <a:cubicBezTo>
                  <a:pt x="948" y="785"/>
                  <a:pt x="970" y="542"/>
                  <a:pt x="916" y="473"/>
                </a:cubicBezTo>
                <a:cubicBezTo>
                  <a:pt x="862" y="404"/>
                  <a:pt x="645" y="511"/>
                  <a:pt x="580" y="443"/>
                </a:cubicBezTo>
                <a:cubicBezTo>
                  <a:pt x="515" y="375"/>
                  <a:pt x="534" y="130"/>
                  <a:pt x="526" y="65"/>
                </a:cubicBezTo>
                <a:cubicBezTo>
                  <a:pt x="518" y="0"/>
                  <a:pt x="542" y="57"/>
                  <a:pt x="529" y="53"/>
                </a:cubicBezTo>
                <a:cubicBezTo>
                  <a:pt x="520" y="26"/>
                  <a:pt x="487" y="35"/>
                  <a:pt x="451" y="41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16" name="Line 34"/>
          <p:cNvSpPr>
            <a:spLocks noChangeShapeType="1"/>
          </p:cNvSpPr>
          <p:nvPr/>
        </p:nvSpPr>
        <p:spPr bwMode="auto">
          <a:xfrm>
            <a:off x="4378325" y="4667250"/>
            <a:ext cx="7938" cy="5619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7" name="Line 36"/>
          <p:cNvSpPr>
            <a:spLocks noChangeShapeType="1"/>
          </p:cNvSpPr>
          <p:nvPr/>
        </p:nvSpPr>
        <p:spPr bwMode="auto">
          <a:xfrm flipH="1" flipV="1">
            <a:off x="3870325" y="5387975"/>
            <a:ext cx="3175" cy="16986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8" name="Line 37"/>
          <p:cNvSpPr>
            <a:spLocks noChangeShapeType="1"/>
          </p:cNvSpPr>
          <p:nvPr/>
        </p:nvSpPr>
        <p:spPr bwMode="auto">
          <a:xfrm flipH="1" flipV="1">
            <a:off x="4865688" y="5373688"/>
            <a:ext cx="3175" cy="2413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9" name="Text Box 40"/>
          <p:cNvSpPr txBox="1">
            <a:spLocks noChangeArrowheads="1"/>
          </p:cNvSpPr>
          <p:nvPr/>
        </p:nvSpPr>
        <p:spPr bwMode="auto">
          <a:xfrm>
            <a:off x="4813300" y="5260975"/>
            <a:ext cx="1031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600" smtClean="0">
                <a:cs typeface="+mn-cs"/>
              </a:rPr>
              <a:t>223.1.2.2</a:t>
            </a:r>
            <a:endParaRPr lang="en-US" smtClean="0">
              <a:latin typeface="Comic Sans MS" charset="0"/>
              <a:cs typeface="+mn-cs"/>
            </a:endParaRPr>
          </a:p>
        </p:txBody>
      </p:sp>
      <p:sp>
        <p:nvSpPr>
          <p:cNvPr id="20" name="Text Box 41"/>
          <p:cNvSpPr txBox="1">
            <a:spLocks noChangeArrowheads="1"/>
          </p:cNvSpPr>
          <p:nvPr/>
        </p:nvSpPr>
        <p:spPr bwMode="auto">
          <a:xfrm>
            <a:off x="2917825" y="5256213"/>
            <a:ext cx="1031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600" smtClean="0">
                <a:cs typeface="+mn-cs"/>
              </a:rPr>
              <a:t>223.1.2.1</a:t>
            </a:r>
            <a:endParaRPr lang="en-US" smtClean="0">
              <a:latin typeface="Comic Sans MS" charset="0"/>
              <a:cs typeface="+mn-cs"/>
            </a:endParaRPr>
          </a:p>
        </p:txBody>
      </p:sp>
      <p:sp>
        <p:nvSpPr>
          <p:cNvPr id="21" name="Rectangle 42"/>
          <p:cNvSpPr>
            <a:spLocks noChangeArrowheads="1"/>
          </p:cNvSpPr>
          <p:nvPr/>
        </p:nvSpPr>
        <p:spPr bwMode="auto">
          <a:xfrm>
            <a:off x="4319588" y="4767263"/>
            <a:ext cx="128587" cy="180975"/>
          </a:xfrm>
          <a:prstGeom prst="rect">
            <a:avLst/>
          </a:prstGeom>
          <a:solidFill>
            <a:srgbClr val="66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2" name="Text Box 43"/>
          <p:cNvSpPr txBox="1">
            <a:spLocks noChangeArrowheads="1"/>
          </p:cNvSpPr>
          <p:nvPr/>
        </p:nvSpPr>
        <p:spPr bwMode="auto">
          <a:xfrm>
            <a:off x="3876675" y="4706938"/>
            <a:ext cx="1031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600" smtClean="0">
                <a:cs typeface="+mn-cs"/>
              </a:rPr>
              <a:t>223.1.2.6</a:t>
            </a:r>
            <a:endParaRPr lang="en-US" smtClean="0">
              <a:latin typeface="Comic Sans MS" charset="0"/>
              <a:cs typeface="+mn-cs"/>
            </a:endParaRPr>
          </a:p>
        </p:txBody>
      </p:sp>
      <p:sp>
        <p:nvSpPr>
          <p:cNvPr id="23" name="Freeform 45"/>
          <p:cNvSpPr>
            <a:spLocks/>
          </p:cNvSpPr>
          <p:nvPr/>
        </p:nvSpPr>
        <p:spPr bwMode="auto">
          <a:xfrm>
            <a:off x="6640513" y="4416425"/>
            <a:ext cx="1539875" cy="1670050"/>
          </a:xfrm>
          <a:custGeom>
            <a:avLst/>
            <a:gdLst>
              <a:gd name="T0" fmla="*/ 2147483647 w 970"/>
              <a:gd name="T1" fmla="*/ 2147483647 h 939"/>
              <a:gd name="T2" fmla="*/ 2147483647 w 970"/>
              <a:gd name="T3" fmla="*/ 2147483647 h 939"/>
              <a:gd name="T4" fmla="*/ 2147483647 w 970"/>
              <a:gd name="T5" fmla="*/ 2147483647 h 939"/>
              <a:gd name="T6" fmla="*/ 2147483647 w 970"/>
              <a:gd name="T7" fmla="*/ 2147483647 h 939"/>
              <a:gd name="T8" fmla="*/ 2147483647 w 970"/>
              <a:gd name="T9" fmla="*/ 2147483647 h 939"/>
              <a:gd name="T10" fmla="*/ 2147483647 w 970"/>
              <a:gd name="T11" fmla="*/ 2147483647 h 939"/>
              <a:gd name="T12" fmla="*/ 2147483647 w 970"/>
              <a:gd name="T13" fmla="*/ 2147483647 h 939"/>
              <a:gd name="T14" fmla="*/ 2147483647 w 970"/>
              <a:gd name="T15" fmla="*/ 2147483647 h 939"/>
              <a:gd name="T16" fmla="*/ 2147483647 w 970"/>
              <a:gd name="T17" fmla="*/ 2147483647 h 939"/>
              <a:gd name="T18" fmla="*/ 2147483647 w 970"/>
              <a:gd name="T19" fmla="*/ 2147483647 h 939"/>
              <a:gd name="T20" fmla="*/ 2147483647 w 970"/>
              <a:gd name="T21" fmla="*/ 2147483647 h 939"/>
              <a:gd name="T22" fmla="*/ 2147483647 w 970"/>
              <a:gd name="T23" fmla="*/ 2147483647 h 939"/>
              <a:gd name="T24" fmla="*/ 2147483647 w 970"/>
              <a:gd name="T25" fmla="*/ 2147483647 h 939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970" h="939">
                <a:moveTo>
                  <a:pt x="451" y="41"/>
                </a:moveTo>
                <a:cubicBezTo>
                  <a:pt x="415" y="47"/>
                  <a:pt x="452" y="358"/>
                  <a:pt x="388" y="431"/>
                </a:cubicBezTo>
                <a:cubicBezTo>
                  <a:pt x="324" y="504"/>
                  <a:pt x="128" y="419"/>
                  <a:pt x="64" y="479"/>
                </a:cubicBezTo>
                <a:cubicBezTo>
                  <a:pt x="0" y="539"/>
                  <a:pt x="1" y="718"/>
                  <a:pt x="7" y="791"/>
                </a:cubicBezTo>
                <a:cubicBezTo>
                  <a:pt x="13" y="864"/>
                  <a:pt x="31" y="901"/>
                  <a:pt x="100" y="920"/>
                </a:cubicBezTo>
                <a:cubicBezTo>
                  <a:pt x="169" y="939"/>
                  <a:pt x="329" y="908"/>
                  <a:pt x="421" y="905"/>
                </a:cubicBezTo>
                <a:cubicBezTo>
                  <a:pt x="513" y="902"/>
                  <a:pt x="572" y="913"/>
                  <a:pt x="652" y="905"/>
                </a:cubicBezTo>
                <a:cubicBezTo>
                  <a:pt x="732" y="897"/>
                  <a:pt x="860" y="929"/>
                  <a:pt x="904" y="857"/>
                </a:cubicBezTo>
                <a:cubicBezTo>
                  <a:pt x="948" y="785"/>
                  <a:pt x="970" y="542"/>
                  <a:pt x="916" y="473"/>
                </a:cubicBezTo>
                <a:cubicBezTo>
                  <a:pt x="862" y="404"/>
                  <a:pt x="645" y="511"/>
                  <a:pt x="580" y="443"/>
                </a:cubicBezTo>
                <a:cubicBezTo>
                  <a:pt x="515" y="375"/>
                  <a:pt x="534" y="130"/>
                  <a:pt x="526" y="65"/>
                </a:cubicBezTo>
                <a:cubicBezTo>
                  <a:pt x="518" y="0"/>
                  <a:pt x="542" y="57"/>
                  <a:pt x="529" y="53"/>
                </a:cubicBezTo>
                <a:cubicBezTo>
                  <a:pt x="520" y="26"/>
                  <a:pt x="487" y="35"/>
                  <a:pt x="451" y="41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4" name="Line 60"/>
          <p:cNvSpPr>
            <a:spLocks noChangeShapeType="1"/>
          </p:cNvSpPr>
          <p:nvPr/>
        </p:nvSpPr>
        <p:spPr bwMode="auto">
          <a:xfrm>
            <a:off x="7407275" y="4686300"/>
            <a:ext cx="1588" cy="5207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5" name="Line 62"/>
          <p:cNvSpPr>
            <a:spLocks noChangeShapeType="1"/>
          </p:cNvSpPr>
          <p:nvPr/>
        </p:nvSpPr>
        <p:spPr bwMode="auto">
          <a:xfrm flipH="1" flipV="1">
            <a:off x="6899275" y="5407025"/>
            <a:ext cx="3175" cy="16986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6" name="Line 63"/>
          <p:cNvSpPr>
            <a:spLocks noChangeShapeType="1"/>
          </p:cNvSpPr>
          <p:nvPr/>
        </p:nvSpPr>
        <p:spPr bwMode="auto">
          <a:xfrm flipH="1" flipV="1">
            <a:off x="7894638" y="5392738"/>
            <a:ext cx="3175" cy="2413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7" name="Text Box 66"/>
          <p:cNvSpPr txBox="1">
            <a:spLocks noChangeArrowheads="1"/>
          </p:cNvSpPr>
          <p:nvPr/>
        </p:nvSpPr>
        <p:spPr bwMode="auto">
          <a:xfrm>
            <a:off x="7842250" y="5280025"/>
            <a:ext cx="1031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600" smtClean="0">
                <a:cs typeface="+mn-cs"/>
              </a:rPr>
              <a:t>223.1.3.2</a:t>
            </a:r>
            <a:endParaRPr lang="en-US" smtClean="0">
              <a:latin typeface="Comic Sans MS" charset="0"/>
              <a:cs typeface="+mn-cs"/>
            </a:endParaRPr>
          </a:p>
        </p:txBody>
      </p:sp>
      <p:sp>
        <p:nvSpPr>
          <p:cNvPr id="28" name="Text Box 67"/>
          <p:cNvSpPr txBox="1">
            <a:spLocks noChangeArrowheads="1"/>
          </p:cNvSpPr>
          <p:nvPr/>
        </p:nvSpPr>
        <p:spPr bwMode="auto">
          <a:xfrm>
            <a:off x="5946775" y="5275263"/>
            <a:ext cx="1031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600" smtClean="0">
                <a:cs typeface="+mn-cs"/>
              </a:rPr>
              <a:t>223.1.3.1</a:t>
            </a:r>
            <a:endParaRPr lang="en-US" smtClean="0">
              <a:latin typeface="Comic Sans MS" charset="0"/>
              <a:cs typeface="+mn-cs"/>
            </a:endParaRPr>
          </a:p>
        </p:txBody>
      </p:sp>
      <p:sp>
        <p:nvSpPr>
          <p:cNvPr id="29" name="Rectangle 68"/>
          <p:cNvSpPr>
            <a:spLocks noChangeArrowheads="1"/>
          </p:cNvSpPr>
          <p:nvPr/>
        </p:nvSpPr>
        <p:spPr bwMode="auto">
          <a:xfrm>
            <a:off x="7348538" y="4786313"/>
            <a:ext cx="128587" cy="180975"/>
          </a:xfrm>
          <a:prstGeom prst="rect">
            <a:avLst/>
          </a:prstGeom>
          <a:solidFill>
            <a:srgbClr val="66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30" name="Text Box 69"/>
          <p:cNvSpPr txBox="1">
            <a:spLocks noChangeArrowheads="1"/>
          </p:cNvSpPr>
          <p:nvPr/>
        </p:nvSpPr>
        <p:spPr bwMode="auto">
          <a:xfrm>
            <a:off x="6899275" y="4751388"/>
            <a:ext cx="11445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600" smtClean="0">
                <a:cs typeface="+mn-cs"/>
              </a:rPr>
              <a:t>223.1.3.27</a:t>
            </a:r>
            <a:endParaRPr lang="en-US" smtClean="0">
              <a:latin typeface="Comic Sans MS" charset="0"/>
              <a:cs typeface="+mn-cs"/>
            </a:endParaRPr>
          </a:p>
        </p:txBody>
      </p:sp>
      <p:sp>
        <p:nvSpPr>
          <p:cNvPr id="31" name="Line 84"/>
          <p:cNvSpPr>
            <a:spLocks noChangeShapeType="1"/>
          </p:cNvSpPr>
          <p:nvPr/>
        </p:nvSpPr>
        <p:spPr bwMode="auto">
          <a:xfrm flipH="1" flipV="1">
            <a:off x="6108700" y="1306513"/>
            <a:ext cx="3175" cy="26511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32" name="Text Box 86"/>
          <p:cNvSpPr txBox="1">
            <a:spLocks noChangeArrowheads="1"/>
          </p:cNvSpPr>
          <p:nvPr/>
        </p:nvSpPr>
        <p:spPr bwMode="auto">
          <a:xfrm>
            <a:off x="5618163" y="557213"/>
            <a:ext cx="1031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600" smtClean="0">
                <a:cs typeface="+mn-cs"/>
              </a:rPr>
              <a:t>223.1.1.2</a:t>
            </a:r>
            <a:endParaRPr lang="en-US" sz="1600" smtClean="0">
              <a:latin typeface="Comic Sans MS" charset="0"/>
              <a:cs typeface="+mn-cs"/>
            </a:endParaRPr>
          </a:p>
        </p:txBody>
      </p:sp>
      <p:sp>
        <p:nvSpPr>
          <p:cNvPr id="33" name="Line 87"/>
          <p:cNvSpPr>
            <a:spLocks noChangeShapeType="1"/>
          </p:cNvSpPr>
          <p:nvPr/>
        </p:nvSpPr>
        <p:spPr bwMode="auto">
          <a:xfrm flipV="1">
            <a:off x="4591050" y="2762250"/>
            <a:ext cx="1114425" cy="15430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34" name="Line 88"/>
          <p:cNvSpPr>
            <a:spLocks noChangeShapeType="1"/>
          </p:cNvSpPr>
          <p:nvPr/>
        </p:nvSpPr>
        <p:spPr bwMode="auto">
          <a:xfrm flipH="1" flipV="1">
            <a:off x="6105525" y="2743200"/>
            <a:ext cx="1276350" cy="15430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35" name="Line 89"/>
          <p:cNvSpPr>
            <a:spLocks noChangeShapeType="1"/>
          </p:cNvSpPr>
          <p:nvPr/>
        </p:nvSpPr>
        <p:spPr bwMode="auto">
          <a:xfrm flipH="1" flipV="1">
            <a:off x="4781550" y="4505325"/>
            <a:ext cx="2305050" cy="95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36" name="Text Box 90"/>
          <p:cNvSpPr txBox="1">
            <a:spLocks noChangeArrowheads="1"/>
          </p:cNvSpPr>
          <p:nvPr/>
        </p:nvSpPr>
        <p:spPr bwMode="auto">
          <a:xfrm>
            <a:off x="6184900" y="2655888"/>
            <a:ext cx="1031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600" smtClean="0">
                <a:cs typeface="+mn-cs"/>
              </a:rPr>
              <a:t>223.1.7.0</a:t>
            </a:r>
            <a:endParaRPr lang="en-US" smtClean="0">
              <a:latin typeface="Comic Sans MS" charset="0"/>
              <a:cs typeface="+mn-cs"/>
            </a:endParaRPr>
          </a:p>
        </p:txBody>
      </p:sp>
      <p:sp>
        <p:nvSpPr>
          <p:cNvPr id="37" name="Text Box 91"/>
          <p:cNvSpPr txBox="1">
            <a:spLocks noChangeArrowheads="1"/>
          </p:cNvSpPr>
          <p:nvPr/>
        </p:nvSpPr>
        <p:spPr bwMode="auto">
          <a:xfrm>
            <a:off x="7261225" y="3941763"/>
            <a:ext cx="1031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600" smtClean="0">
                <a:cs typeface="+mn-cs"/>
              </a:rPr>
              <a:t>223.1.7.1</a:t>
            </a:r>
            <a:endParaRPr lang="en-US" smtClean="0">
              <a:latin typeface="Comic Sans MS" charset="0"/>
              <a:cs typeface="+mn-cs"/>
            </a:endParaRPr>
          </a:p>
        </p:txBody>
      </p:sp>
      <p:sp>
        <p:nvSpPr>
          <p:cNvPr id="38" name="Text Box 92"/>
          <p:cNvSpPr txBox="1">
            <a:spLocks noChangeArrowheads="1"/>
          </p:cNvSpPr>
          <p:nvPr/>
        </p:nvSpPr>
        <p:spPr bwMode="auto">
          <a:xfrm>
            <a:off x="6022975" y="4198938"/>
            <a:ext cx="1031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600" smtClean="0">
                <a:cs typeface="+mn-cs"/>
              </a:rPr>
              <a:t>223.1.8.0</a:t>
            </a:r>
            <a:endParaRPr lang="en-US" smtClean="0">
              <a:latin typeface="Comic Sans MS" charset="0"/>
              <a:cs typeface="+mn-cs"/>
            </a:endParaRPr>
          </a:p>
        </p:txBody>
      </p:sp>
      <p:sp>
        <p:nvSpPr>
          <p:cNvPr id="39" name="Text Box 93"/>
          <p:cNvSpPr txBox="1">
            <a:spLocks noChangeArrowheads="1"/>
          </p:cNvSpPr>
          <p:nvPr/>
        </p:nvSpPr>
        <p:spPr bwMode="auto">
          <a:xfrm>
            <a:off x="4775200" y="4198938"/>
            <a:ext cx="1031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600" smtClean="0">
                <a:cs typeface="+mn-cs"/>
              </a:rPr>
              <a:t>223.1.8.1</a:t>
            </a:r>
            <a:endParaRPr lang="en-US" smtClean="0">
              <a:latin typeface="Comic Sans MS" charset="0"/>
              <a:cs typeface="+mn-cs"/>
            </a:endParaRPr>
          </a:p>
        </p:txBody>
      </p:sp>
      <p:sp>
        <p:nvSpPr>
          <p:cNvPr id="40" name="Text Box 94"/>
          <p:cNvSpPr txBox="1">
            <a:spLocks noChangeArrowheads="1"/>
          </p:cNvSpPr>
          <p:nvPr/>
        </p:nvSpPr>
        <p:spPr bwMode="auto">
          <a:xfrm>
            <a:off x="3698875" y="3903663"/>
            <a:ext cx="1031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600" smtClean="0">
                <a:cs typeface="+mn-cs"/>
              </a:rPr>
              <a:t>223.1.9.1</a:t>
            </a:r>
            <a:endParaRPr lang="en-US" smtClean="0">
              <a:latin typeface="Comic Sans MS" charset="0"/>
              <a:cs typeface="+mn-cs"/>
            </a:endParaRPr>
          </a:p>
        </p:txBody>
      </p:sp>
      <p:sp>
        <p:nvSpPr>
          <p:cNvPr id="41" name="Text Box 95"/>
          <p:cNvSpPr txBox="1">
            <a:spLocks noChangeArrowheads="1"/>
          </p:cNvSpPr>
          <p:nvPr/>
        </p:nvSpPr>
        <p:spPr bwMode="auto">
          <a:xfrm>
            <a:off x="4565650" y="2665413"/>
            <a:ext cx="1031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600" smtClean="0">
                <a:cs typeface="+mn-cs"/>
              </a:rPr>
              <a:t>223.1.9.2</a:t>
            </a:r>
            <a:endParaRPr lang="en-US" smtClean="0">
              <a:latin typeface="Comic Sans MS" charset="0"/>
              <a:cs typeface="+mn-cs"/>
            </a:endParaRPr>
          </a:p>
        </p:txBody>
      </p:sp>
      <p:grpSp>
        <p:nvGrpSpPr>
          <p:cNvPr id="42" name="Group 100"/>
          <p:cNvGrpSpPr>
            <a:grpSpLocks/>
          </p:cNvGrpSpPr>
          <p:nvPr/>
        </p:nvGrpSpPr>
        <p:grpSpPr bwMode="auto">
          <a:xfrm>
            <a:off x="5545138" y="2379663"/>
            <a:ext cx="742950" cy="388937"/>
            <a:chOff x="4396" y="1245"/>
            <a:chExt cx="672" cy="248"/>
          </a:xfrm>
        </p:grpSpPr>
        <p:sp>
          <p:nvSpPr>
            <p:cNvPr id="43" name="Oval 407"/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44" name="Rectangle 410"/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pt-PT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45" name="Oval 411"/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 sz="2400">
                <a:latin typeface="Times New Roman" charset="0"/>
                <a:cs typeface="Arial" charset="0"/>
              </a:endParaRPr>
            </a:p>
          </p:txBody>
        </p:sp>
        <p:grpSp>
          <p:nvGrpSpPr>
            <p:cNvPr id="46" name="Group 104"/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49" name="Freeform 105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00CC99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50" name="Freeform 106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00CC99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</p:grpSp>
        <p:sp>
          <p:nvSpPr>
            <p:cNvPr id="47" name="Line 107"/>
            <p:cNvSpPr>
              <a:spLocks noChangeShapeType="1"/>
            </p:cNvSpPr>
            <p:nvPr/>
          </p:nvSpPr>
          <p:spPr bwMode="auto">
            <a:xfrm>
              <a:off x="4399" y="1321"/>
              <a:ext cx="0" cy="109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8" name="Line 108"/>
            <p:cNvSpPr>
              <a:spLocks noChangeShapeType="1"/>
            </p:cNvSpPr>
            <p:nvPr/>
          </p:nvSpPr>
          <p:spPr bwMode="auto">
            <a:xfrm>
              <a:off x="5064" y="1326"/>
              <a:ext cx="0" cy="10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grpSp>
        <p:nvGrpSpPr>
          <p:cNvPr id="51" name="Group 109"/>
          <p:cNvGrpSpPr>
            <a:grpSpLocks/>
          </p:cNvGrpSpPr>
          <p:nvPr/>
        </p:nvGrpSpPr>
        <p:grpSpPr bwMode="auto">
          <a:xfrm>
            <a:off x="7080250" y="4271963"/>
            <a:ext cx="742950" cy="388937"/>
            <a:chOff x="4396" y="1245"/>
            <a:chExt cx="672" cy="248"/>
          </a:xfrm>
        </p:grpSpPr>
        <p:sp>
          <p:nvSpPr>
            <p:cNvPr id="52" name="Oval 407"/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53" name="Rectangle 410"/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pt-PT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54" name="Oval 411"/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 sz="2400">
                <a:latin typeface="Times New Roman" charset="0"/>
                <a:cs typeface="Arial" charset="0"/>
              </a:endParaRPr>
            </a:p>
          </p:txBody>
        </p:sp>
        <p:grpSp>
          <p:nvGrpSpPr>
            <p:cNvPr id="55" name="Group 113"/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58" name="Freeform 114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00CC99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59" name="Freeform 115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00CC99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</p:grpSp>
        <p:sp>
          <p:nvSpPr>
            <p:cNvPr id="56" name="Line 116"/>
            <p:cNvSpPr>
              <a:spLocks noChangeShapeType="1"/>
            </p:cNvSpPr>
            <p:nvPr/>
          </p:nvSpPr>
          <p:spPr bwMode="auto">
            <a:xfrm>
              <a:off x="4399" y="1321"/>
              <a:ext cx="0" cy="109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57" name="Line 117"/>
            <p:cNvSpPr>
              <a:spLocks noChangeShapeType="1"/>
            </p:cNvSpPr>
            <p:nvPr/>
          </p:nvSpPr>
          <p:spPr bwMode="auto">
            <a:xfrm>
              <a:off x="5064" y="1326"/>
              <a:ext cx="0" cy="10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grpSp>
        <p:nvGrpSpPr>
          <p:cNvPr id="60" name="Group 118"/>
          <p:cNvGrpSpPr>
            <a:grpSpLocks/>
          </p:cNvGrpSpPr>
          <p:nvPr/>
        </p:nvGrpSpPr>
        <p:grpSpPr bwMode="auto">
          <a:xfrm>
            <a:off x="4087813" y="4279900"/>
            <a:ext cx="742950" cy="388938"/>
            <a:chOff x="4396" y="1245"/>
            <a:chExt cx="672" cy="248"/>
          </a:xfrm>
        </p:grpSpPr>
        <p:sp>
          <p:nvSpPr>
            <p:cNvPr id="61" name="Oval 407"/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62" name="Rectangle 410"/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pt-PT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63" name="Oval 411"/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 sz="2400">
                <a:latin typeface="Times New Roman" charset="0"/>
                <a:cs typeface="Arial" charset="0"/>
              </a:endParaRPr>
            </a:p>
          </p:txBody>
        </p:sp>
        <p:grpSp>
          <p:nvGrpSpPr>
            <p:cNvPr id="64" name="Group 122"/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67" name="Freeform 123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00CC99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68" name="Freeform 124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00CC99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</p:grpSp>
        <p:sp>
          <p:nvSpPr>
            <p:cNvPr id="65" name="Line 125"/>
            <p:cNvSpPr>
              <a:spLocks noChangeShapeType="1"/>
            </p:cNvSpPr>
            <p:nvPr/>
          </p:nvSpPr>
          <p:spPr bwMode="auto">
            <a:xfrm>
              <a:off x="4399" y="1321"/>
              <a:ext cx="0" cy="109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66" name="Line 126"/>
            <p:cNvSpPr>
              <a:spLocks noChangeShapeType="1"/>
            </p:cNvSpPr>
            <p:nvPr/>
          </p:nvSpPr>
          <p:spPr bwMode="auto">
            <a:xfrm>
              <a:off x="5064" y="1326"/>
              <a:ext cx="0" cy="10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grpSp>
        <p:nvGrpSpPr>
          <p:cNvPr id="69" name="Group 127"/>
          <p:cNvGrpSpPr>
            <a:grpSpLocks/>
          </p:cNvGrpSpPr>
          <p:nvPr/>
        </p:nvGrpSpPr>
        <p:grpSpPr bwMode="auto">
          <a:xfrm>
            <a:off x="6315075" y="881063"/>
            <a:ext cx="641350" cy="558800"/>
            <a:chOff x="-44" y="1473"/>
            <a:chExt cx="981" cy="1105"/>
          </a:xfrm>
        </p:grpSpPr>
        <p:pic>
          <p:nvPicPr>
            <p:cNvPr id="70" name="Picture 128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1" name="Freeform 129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296 w 356"/>
                <a:gd name="T3" fmla="*/ 69 h 368"/>
                <a:gd name="T4" fmla="*/ 1537 w 356"/>
                <a:gd name="T5" fmla="*/ 1447 h 368"/>
                <a:gd name="T6" fmla="*/ 339 w 356"/>
                <a:gd name="T7" fmla="*/ 1810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pt-PT"/>
            </a:p>
          </p:txBody>
        </p:sp>
      </p:grpSp>
      <p:grpSp>
        <p:nvGrpSpPr>
          <p:cNvPr id="72" name="Group 130"/>
          <p:cNvGrpSpPr>
            <a:grpSpLocks/>
          </p:cNvGrpSpPr>
          <p:nvPr/>
        </p:nvGrpSpPr>
        <p:grpSpPr bwMode="auto">
          <a:xfrm>
            <a:off x="4918075" y="898525"/>
            <a:ext cx="641350" cy="558800"/>
            <a:chOff x="-44" y="1473"/>
            <a:chExt cx="981" cy="1105"/>
          </a:xfrm>
        </p:grpSpPr>
        <p:pic>
          <p:nvPicPr>
            <p:cNvPr id="73" name="Picture 131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4" name="Freeform 132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296 w 356"/>
                <a:gd name="T3" fmla="*/ 69 h 368"/>
                <a:gd name="T4" fmla="*/ 1537 w 356"/>
                <a:gd name="T5" fmla="*/ 1447 h 368"/>
                <a:gd name="T6" fmla="*/ 339 w 356"/>
                <a:gd name="T7" fmla="*/ 1810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pt-PT"/>
            </a:p>
          </p:txBody>
        </p:sp>
      </p:grpSp>
      <p:grpSp>
        <p:nvGrpSpPr>
          <p:cNvPr id="75" name="Group 133"/>
          <p:cNvGrpSpPr>
            <a:grpSpLocks/>
          </p:cNvGrpSpPr>
          <p:nvPr/>
        </p:nvGrpSpPr>
        <p:grpSpPr bwMode="auto">
          <a:xfrm>
            <a:off x="5749925" y="849313"/>
            <a:ext cx="641350" cy="558800"/>
            <a:chOff x="-44" y="1473"/>
            <a:chExt cx="981" cy="1105"/>
          </a:xfrm>
        </p:grpSpPr>
        <p:pic>
          <p:nvPicPr>
            <p:cNvPr id="76" name="Picture 134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7" name="Freeform 135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296 w 356"/>
                <a:gd name="T3" fmla="*/ 69 h 368"/>
                <a:gd name="T4" fmla="*/ 1537 w 356"/>
                <a:gd name="T5" fmla="*/ 1447 h 368"/>
                <a:gd name="T6" fmla="*/ 339 w 356"/>
                <a:gd name="T7" fmla="*/ 1810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pt-PT"/>
            </a:p>
          </p:txBody>
        </p:sp>
      </p:grpSp>
      <p:grpSp>
        <p:nvGrpSpPr>
          <p:cNvPr id="78" name="Group 136"/>
          <p:cNvGrpSpPr>
            <a:grpSpLocks/>
          </p:cNvGrpSpPr>
          <p:nvPr/>
        </p:nvGrpSpPr>
        <p:grpSpPr bwMode="auto">
          <a:xfrm>
            <a:off x="7473950" y="5551488"/>
            <a:ext cx="641350" cy="558800"/>
            <a:chOff x="-44" y="1473"/>
            <a:chExt cx="981" cy="1105"/>
          </a:xfrm>
        </p:grpSpPr>
        <p:pic>
          <p:nvPicPr>
            <p:cNvPr id="79" name="Picture 137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0" name="Freeform 138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296 w 356"/>
                <a:gd name="T3" fmla="*/ 69 h 368"/>
                <a:gd name="T4" fmla="*/ 1537 w 356"/>
                <a:gd name="T5" fmla="*/ 1447 h 368"/>
                <a:gd name="T6" fmla="*/ 339 w 356"/>
                <a:gd name="T7" fmla="*/ 1810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pt-PT"/>
            </a:p>
          </p:txBody>
        </p:sp>
      </p:grpSp>
      <p:grpSp>
        <p:nvGrpSpPr>
          <p:cNvPr id="81" name="Group 139"/>
          <p:cNvGrpSpPr>
            <a:grpSpLocks/>
          </p:cNvGrpSpPr>
          <p:nvPr/>
        </p:nvGrpSpPr>
        <p:grpSpPr bwMode="auto">
          <a:xfrm>
            <a:off x="6523038" y="5514975"/>
            <a:ext cx="641350" cy="558800"/>
            <a:chOff x="-44" y="1473"/>
            <a:chExt cx="981" cy="1105"/>
          </a:xfrm>
        </p:grpSpPr>
        <p:pic>
          <p:nvPicPr>
            <p:cNvPr id="82" name="Picture 140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3" name="Freeform 141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296 w 356"/>
                <a:gd name="T3" fmla="*/ 69 h 368"/>
                <a:gd name="T4" fmla="*/ 1537 w 356"/>
                <a:gd name="T5" fmla="*/ 1447 h 368"/>
                <a:gd name="T6" fmla="*/ 339 w 356"/>
                <a:gd name="T7" fmla="*/ 1810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pt-PT"/>
            </a:p>
          </p:txBody>
        </p:sp>
      </p:grpSp>
      <p:grpSp>
        <p:nvGrpSpPr>
          <p:cNvPr id="84" name="Group 142"/>
          <p:cNvGrpSpPr>
            <a:grpSpLocks/>
          </p:cNvGrpSpPr>
          <p:nvPr/>
        </p:nvGrpSpPr>
        <p:grpSpPr bwMode="auto">
          <a:xfrm>
            <a:off x="3497263" y="5522913"/>
            <a:ext cx="641350" cy="558800"/>
            <a:chOff x="-44" y="1473"/>
            <a:chExt cx="981" cy="1105"/>
          </a:xfrm>
        </p:grpSpPr>
        <p:pic>
          <p:nvPicPr>
            <p:cNvPr id="85" name="Picture 143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6" name="Freeform 144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296 w 356"/>
                <a:gd name="T3" fmla="*/ 69 h 368"/>
                <a:gd name="T4" fmla="*/ 1537 w 356"/>
                <a:gd name="T5" fmla="*/ 1447 h 368"/>
                <a:gd name="T6" fmla="*/ 339 w 356"/>
                <a:gd name="T7" fmla="*/ 1810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pt-PT"/>
            </a:p>
          </p:txBody>
        </p:sp>
      </p:grpSp>
      <p:grpSp>
        <p:nvGrpSpPr>
          <p:cNvPr id="87" name="Group 145"/>
          <p:cNvGrpSpPr>
            <a:grpSpLocks/>
          </p:cNvGrpSpPr>
          <p:nvPr/>
        </p:nvGrpSpPr>
        <p:grpSpPr bwMode="auto">
          <a:xfrm>
            <a:off x="4419600" y="5564188"/>
            <a:ext cx="641350" cy="558800"/>
            <a:chOff x="-44" y="1473"/>
            <a:chExt cx="981" cy="1105"/>
          </a:xfrm>
        </p:grpSpPr>
        <p:pic>
          <p:nvPicPr>
            <p:cNvPr id="88" name="Picture 146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9" name="Freeform 147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296 w 356"/>
                <a:gd name="T3" fmla="*/ 69 h 368"/>
                <a:gd name="T4" fmla="*/ 1537 w 356"/>
                <a:gd name="T5" fmla="*/ 1447 h 368"/>
                <a:gd name="T6" fmla="*/ 339 w 356"/>
                <a:gd name="T7" fmla="*/ 1810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pt-PT"/>
            </a:p>
          </p:txBody>
        </p:sp>
      </p:grpSp>
    </p:spTree>
    <p:extLst>
      <p:ext uri="{BB962C8B-B14F-4D97-AF65-F5344CB8AC3E}">
        <p14:creationId xmlns:p14="http://schemas.microsoft.com/office/powerpoint/2010/main" val="13852209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4680520" cy="1463824"/>
          </a:xfrm>
        </p:spPr>
        <p:txBody>
          <a:bodyPr/>
          <a:lstStyle/>
          <a:p>
            <a:pPr algn="l"/>
            <a:r>
              <a:rPr lang="pt-PT" dirty="0" smtClean="0"/>
              <a:t>Resposta: 6</a:t>
            </a:r>
            <a:endParaRPr lang="pt-PT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177EAD3-F7CB-294D-AA66-B6F40A544566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sp>
        <p:nvSpPr>
          <p:cNvPr id="4" name="Freeform 2"/>
          <p:cNvSpPr>
            <a:spLocks/>
          </p:cNvSpPr>
          <p:nvPr/>
        </p:nvSpPr>
        <p:spPr bwMode="auto">
          <a:xfrm>
            <a:off x="6115050" y="2819400"/>
            <a:ext cx="1268413" cy="1463675"/>
          </a:xfrm>
          <a:custGeom>
            <a:avLst/>
            <a:gdLst>
              <a:gd name="T0" fmla="*/ 2147483647 w 799"/>
              <a:gd name="T1" fmla="*/ 2147483647 h 922"/>
              <a:gd name="T2" fmla="*/ 2147483647 w 799"/>
              <a:gd name="T3" fmla="*/ 2147483647 h 922"/>
              <a:gd name="T4" fmla="*/ 2147483647 w 799"/>
              <a:gd name="T5" fmla="*/ 2147483647 h 922"/>
              <a:gd name="T6" fmla="*/ 2147483647 w 799"/>
              <a:gd name="T7" fmla="*/ 2147483647 h 922"/>
              <a:gd name="T8" fmla="*/ 2147483647 w 799"/>
              <a:gd name="T9" fmla="*/ 2147483647 h 922"/>
              <a:gd name="T10" fmla="*/ 2147483647 w 799"/>
              <a:gd name="T11" fmla="*/ 0 h 922"/>
              <a:gd name="T12" fmla="*/ 2147483647 w 799"/>
              <a:gd name="T13" fmla="*/ 2147483647 h 92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799" h="922">
                <a:moveTo>
                  <a:pt x="6" y="66"/>
                </a:moveTo>
                <a:cubicBezTo>
                  <a:pt x="13" y="117"/>
                  <a:pt x="234" y="314"/>
                  <a:pt x="341" y="446"/>
                </a:cubicBezTo>
                <a:cubicBezTo>
                  <a:pt x="448" y="578"/>
                  <a:pt x="577" y="794"/>
                  <a:pt x="648" y="858"/>
                </a:cubicBezTo>
                <a:cubicBezTo>
                  <a:pt x="719" y="922"/>
                  <a:pt x="799" y="912"/>
                  <a:pt x="768" y="828"/>
                </a:cubicBezTo>
                <a:cubicBezTo>
                  <a:pt x="737" y="744"/>
                  <a:pt x="581" y="492"/>
                  <a:pt x="463" y="354"/>
                </a:cubicBezTo>
                <a:cubicBezTo>
                  <a:pt x="345" y="216"/>
                  <a:pt x="136" y="48"/>
                  <a:pt x="60" y="0"/>
                </a:cubicBezTo>
                <a:cubicBezTo>
                  <a:pt x="25" y="47"/>
                  <a:pt x="0" y="15"/>
                  <a:pt x="6" y="66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5" name="Freeform 3"/>
          <p:cNvSpPr>
            <a:spLocks/>
          </p:cNvSpPr>
          <p:nvPr/>
        </p:nvSpPr>
        <p:spPr bwMode="auto">
          <a:xfrm>
            <a:off x="4819650" y="4330700"/>
            <a:ext cx="2257425" cy="327025"/>
          </a:xfrm>
          <a:custGeom>
            <a:avLst/>
            <a:gdLst>
              <a:gd name="T0" fmla="*/ 2147483647 w 1422"/>
              <a:gd name="T1" fmla="*/ 2147483647 h 206"/>
              <a:gd name="T2" fmla="*/ 2147483647 w 1422"/>
              <a:gd name="T3" fmla="*/ 2147483647 h 206"/>
              <a:gd name="T4" fmla="*/ 2147483647 w 1422"/>
              <a:gd name="T5" fmla="*/ 2147483647 h 206"/>
              <a:gd name="T6" fmla="*/ 2147483647 w 1422"/>
              <a:gd name="T7" fmla="*/ 2147483647 h 206"/>
              <a:gd name="T8" fmla="*/ 2147483647 w 1422"/>
              <a:gd name="T9" fmla="*/ 2147483647 h 206"/>
              <a:gd name="T10" fmla="*/ 2147483647 w 1422"/>
              <a:gd name="T11" fmla="*/ 2147483647 h 206"/>
              <a:gd name="T12" fmla="*/ 2147483647 w 1422"/>
              <a:gd name="T13" fmla="*/ 2147483647 h 20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422" h="206">
                <a:moveTo>
                  <a:pt x="42" y="176"/>
                </a:moveTo>
                <a:cubicBezTo>
                  <a:pt x="84" y="206"/>
                  <a:pt x="437" y="167"/>
                  <a:pt x="641" y="166"/>
                </a:cubicBezTo>
                <a:cubicBezTo>
                  <a:pt x="845" y="165"/>
                  <a:pt x="1153" y="192"/>
                  <a:pt x="1266" y="170"/>
                </a:cubicBezTo>
                <a:cubicBezTo>
                  <a:pt x="1379" y="148"/>
                  <a:pt x="1422" y="58"/>
                  <a:pt x="1320" y="32"/>
                </a:cubicBezTo>
                <a:cubicBezTo>
                  <a:pt x="1218" y="6"/>
                  <a:pt x="869" y="15"/>
                  <a:pt x="657" y="14"/>
                </a:cubicBezTo>
                <a:cubicBezTo>
                  <a:pt x="445" y="13"/>
                  <a:pt x="147" y="0"/>
                  <a:pt x="45" y="27"/>
                </a:cubicBezTo>
                <a:cubicBezTo>
                  <a:pt x="56" y="84"/>
                  <a:pt x="0" y="146"/>
                  <a:pt x="42" y="176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6" name="Freeform 4"/>
          <p:cNvSpPr>
            <a:spLocks/>
          </p:cNvSpPr>
          <p:nvPr/>
        </p:nvSpPr>
        <p:spPr bwMode="auto">
          <a:xfrm>
            <a:off x="4562475" y="2743200"/>
            <a:ext cx="1158875" cy="1547813"/>
          </a:xfrm>
          <a:custGeom>
            <a:avLst/>
            <a:gdLst>
              <a:gd name="T0" fmla="*/ 2147483647 w 730"/>
              <a:gd name="T1" fmla="*/ 2147483647 h 975"/>
              <a:gd name="T2" fmla="*/ 2147483647 w 730"/>
              <a:gd name="T3" fmla="*/ 2147483647 h 975"/>
              <a:gd name="T4" fmla="*/ 2147483647 w 730"/>
              <a:gd name="T5" fmla="*/ 2147483647 h 975"/>
              <a:gd name="T6" fmla="*/ 2147483647 w 730"/>
              <a:gd name="T7" fmla="*/ 2147483647 h 975"/>
              <a:gd name="T8" fmla="*/ 2147483647 w 730"/>
              <a:gd name="T9" fmla="*/ 2147483647 h 975"/>
              <a:gd name="T10" fmla="*/ 0 w 730"/>
              <a:gd name="T11" fmla="*/ 2147483647 h 975"/>
              <a:gd name="T12" fmla="*/ 2147483647 w 730"/>
              <a:gd name="T13" fmla="*/ 2147483647 h 97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730" h="975">
                <a:moveTo>
                  <a:pt x="157" y="952"/>
                </a:moveTo>
                <a:cubicBezTo>
                  <a:pt x="272" y="930"/>
                  <a:pt x="357" y="644"/>
                  <a:pt x="462" y="498"/>
                </a:cubicBezTo>
                <a:cubicBezTo>
                  <a:pt x="554" y="363"/>
                  <a:pt x="686" y="220"/>
                  <a:pt x="708" y="144"/>
                </a:cubicBezTo>
                <a:cubicBezTo>
                  <a:pt x="730" y="68"/>
                  <a:pt x="654" y="0"/>
                  <a:pt x="594" y="42"/>
                </a:cubicBezTo>
                <a:cubicBezTo>
                  <a:pt x="534" y="84"/>
                  <a:pt x="447" y="253"/>
                  <a:pt x="348" y="396"/>
                </a:cubicBezTo>
                <a:cubicBezTo>
                  <a:pt x="249" y="539"/>
                  <a:pt x="32" y="807"/>
                  <a:pt x="0" y="900"/>
                </a:cubicBezTo>
                <a:cubicBezTo>
                  <a:pt x="53" y="924"/>
                  <a:pt x="43" y="975"/>
                  <a:pt x="157" y="952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7" name="Freeform 5"/>
          <p:cNvSpPr>
            <a:spLocks/>
          </p:cNvSpPr>
          <p:nvPr/>
        </p:nvSpPr>
        <p:spPr bwMode="auto">
          <a:xfrm rot="5265760">
            <a:off x="5276851" y="506412"/>
            <a:ext cx="1612900" cy="2162175"/>
          </a:xfrm>
          <a:custGeom>
            <a:avLst/>
            <a:gdLst>
              <a:gd name="T0" fmla="*/ 2147483647 w 1223"/>
              <a:gd name="T1" fmla="*/ 2147483647 h 1291"/>
              <a:gd name="T2" fmla="*/ 2147483647 w 1223"/>
              <a:gd name="T3" fmla="*/ 2147483647 h 1291"/>
              <a:gd name="T4" fmla="*/ 2147483647 w 1223"/>
              <a:gd name="T5" fmla="*/ 2147483647 h 1291"/>
              <a:gd name="T6" fmla="*/ 2147483647 w 1223"/>
              <a:gd name="T7" fmla="*/ 2147483647 h 1291"/>
              <a:gd name="T8" fmla="*/ 2147483647 w 1223"/>
              <a:gd name="T9" fmla="*/ 2147483647 h 1291"/>
              <a:gd name="T10" fmla="*/ 2147483647 w 1223"/>
              <a:gd name="T11" fmla="*/ 2147483647 h 1291"/>
              <a:gd name="T12" fmla="*/ 2147483647 w 1223"/>
              <a:gd name="T13" fmla="*/ 2147483647 h 1291"/>
              <a:gd name="T14" fmla="*/ 2147483647 w 1223"/>
              <a:gd name="T15" fmla="*/ 2147483647 h 1291"/>
              <a:gd name="T16" fmla="*/ 2147483647 w 1223"/>
              <a:gd name="T17" fmla="*/ 2147483647 h 1291"/>
              <a:gd name="T18" fmla="*/ 2147483647 w 1223"/>
              <a:gd name="T19" fmla="*/ 2147483647 h 1291"/>
              <a:gd name="T20" fmla="*/ 2147483647 w 1223"/>
              <a:gd name="T21" fmla="*/ 2147483647 h 1291"/>
              <a:gd name="T22" fmla="*/ 2147483647 w 1223"/>
              <a:gd name="T23" fmla="*/ 2147483647 h 1291"/>
              <a:gd name="T24" fmla="*/ 2147483647 w 1223"/>
              <a:gd name="T25" fmla="*/ 2147483647 h 1291"/>
              <a:gd name="T26" fmla="*/ 2147483647 w 1223"/>
              <a:gd name="T27" fmla="*/ 2147483647 h 1291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1223" h="1291">
                <a:moveTo>
                  <a:pt x="1201" y="756"/>
                </a:moveTo>
                <a:cubicBezTo>
                  <a:pt x="1180" y="640"/>
                  <a:pt x="798" y="744"/>
                  <a:pt x="702" y="670"/>
                </a:cubicBezTo>
                <a:cubicBezTo>
                  <a:pt x="603" y="561"/>
                  <a:pt x="669" y="206"/>
                  <a:pt x="608" y="103"/>
                </a:cubicBezTo>
                <a:cubicBezTo>
                  <a:pt x="547" y="0"/>
                  <a:pt x="425" y="55"/>
                  <a:pt x="335" y="52"/>
                </a:cubicBezTo>
                <a:cubicBezTo>
                  <a:pt x="245" y="49"/>
                  <a:pt x="114" y="0"/>
                  <a:pt x="65" y="82"/>
                </a:cubicBezTo>
                <a:cubicBezTo>
                  <a:pt x="16" y="164"/>
                  <a:pt x="45" y="433"/>
                  <a:pt x="41" y="544"/>
                </a:cubicBezTo>
                <a:cubicBezTo>
                  <a:pt x="37" y="655"/>
                  <a:pt x="41" y="685"/>
                  <a:pt x="38" y="751"/>
                </a:cubicBezTo>
                <a:cubicBezTo>
                  <a:pt x="35" y="817"/>
                  <a:pt x="26" y="880"/>
                  <a:pt x="23" y="940"/>
                </a:cubicBezTo>
                <a:cubicBezTo>
                  <a:pt x="20" y="1000"/>
                  <a:pt x="0" y="1068"/>
                  <a:pt x="17" y="1114"/>
                </a:cubicBezTo>
                <a:cubicBezTo>
                  <a:pt x="34" y="1160"/>
                  <a:pt x="31" y="1198"/>
                  <a:pt x="128" y="1219"/>
                </a:cubicBezTo>
                <a:cubicBezTo>
                  <a:pt x="225" y="1240"/>
                  <a:pt x="509" y="1291"/>
                  <a:pt x="602" y="1243"/>
                </a:cubicBezTo>
                <a:cubicBezTo>
                  <a:pt x="695" y="1195"/>
                  <a:pt x="590" y="984"/>
                  <a:pt x="686" y="930"/>
                </a:cubicBezTo>
                <a:cubicBezTo>
                  <a:pt x="782" y="876"/>
                  <a:pt x="1091" y="945"/>
                  <a:pt x="1177" y="916"/>
                </a:cubicBezTo>
                <a:cubicBezTo>
                  <a:pt x="1208" y="864"/>
                  <a:pt x="1223" y="871"/>
                  <a:pt x="1201" y="756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8" name="Line 10"/>
          <p:cNvSpPr>
            <a:spLocks noChangeShapeType="1"/>
          </p:cNvSpPr>
          <p:nvPr/>
        </p:nvSpPr>
        <p:spPr bwMode="auto">
          <a:xfrm flipH="1" flipV="1">
            <a:off x="6727825" y="1401763"/>
            <a:ext cx="3175" cy="1651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9" name="Line 11"/>
          <p:cNvSpPr>
            <a:spLocks noChangeShapeType="1"/>
          </p:cNvSpPr>
          <p:nvPr/>
        </p:nvSpPr>
        <p:spPr bwMode="auto">
          <a:xfrm flipH="1">
            <a:off x="5227638" y="1347788"/>
            <a:ext cx="3175" cy="2254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0" name="Line 14"/>
          <p:cNvSpPr>
            <a:spLocks noChangeShapeType="1"/>
          </p:cNvSpPr>
          <p:nvPr/>
        </p:nvSpPr>
        <p:spPr bwMode="auto">
          <a:xfrm flipH="1">
            <a:off x="5856288" y="1790700"/>
            <a:ext cx="3175" cy="59213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1" name="Text Box 15"/>
          <p:cNvSpPr txBox="1">
            <a:spLocks noChangeArrowheads="1"/>
          </p:cNvSpPr>
          <p:nvPr/>
        </p:nvSpPr>
        <p:spPr bwMode="auto">
          <a:xfrm>
            <a:off x="4237038" y="1346200"/>
            <a:ext cx="1031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600" smtClean="0">
                <a:cs typeface="+mn-cs"/>
              </a:rPr>
              <a:t>223.1.1.1</a:t>
            </a:r>
            <a:endParaRPr lang="en-US" smtClean="0">
              <a:latin typeface="Comic Sans MS" charset="0"/>
              <a:cs typeface="+mn-cs"/>
            </a:endParaRPr>
          </a:p>
        </p:txBody>
      </p:sp>
      <p:sp>
        <p:nvSpPr>
          <p:cNvPr id="12" name="Rectangle 16"/>
          <p:cNvSpPr>
            <a:spLocks noChangeArrowheads="1"/>
          </p:cNvSpPr>
          <p:nvPr/>
        </p:nvSpPr>
        <p:spPr bwMode="auto">
          <a:xfrm>
            <a:off x="5729288" y="2052638"/>
            <a:ext cx="309562" cy="180975"/>
          </a:xfrm>
          <a:prstGeom prst="rect">
            <a:avLst/>
          </a:prstGeom>
          <a:solidFill>
            <a:srgbClr val="66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3" name="Text Box 17"/>
          <p:cNvSpPr txBox="1">
            <a:spLocks noChangeArrowheads="1"/>
          </p:cNvSpPr>
          <p:nvPr/>
        </p:nvSpPr>
        <p:spPr bwMode="auto">
          <a:xfrm>
            <a:off x="5372100" y="1954213"/>
            <a:ext cx="1031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600" dirty="0" smtClean="0">
                <a:cs typeface="+mn-cs"/>
              </a:rPr>
              <a:t>223.1.1.3</a:t>
            </a:r>
            <a:endParaRPr lang="en-US" dirty="0" smtClean="0">
              <a:latin typeface="Comic Sans MS" charset="0"/>
              <a:cs typeface="+mn-cs"/>
            </a:endParaRPr>
          </a:p>
        </p:txBody>
      </p:sp>
      <p:sp>
        <p:nvSpPr>
          <p:cNvPr id="14" name="Text Box 18"/>
          <p:cNvSpPr txBox="1">
            <a:spLocks noChangeArrowheads="1"/>
          </p:cNvSpPr>
          <p:nvPr/>
        </p:nvSpPr>
        <p:spPr bwMode="auto">
          <a:xfrm>
            <a:off x="6684963" y="1350963"/>
            <a:ext cx="1031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600" smtClean="0">
                <a:cs typeface="+mn-cs"/>
              </a:rPr>
              <a:t>223.1.1.4</a:t>
            </a:r>
            <a:endParaRPr lang="en-US" smtClean="0">
              <a:latin typeface="Comic Sans MS" charset="0"/>
              <a:cs typeface="+mn-cs"/>
            </a:endParaRPr>
          </a:p>
        </p:txBody>
      </p:sp>
      <p:sp>
        <p:nvSpPr>
          <p:cNvPr id="15" name="Freeform 19"/>
          <p:cNvSpPr>
            <a:spLocks/>
          </p:cNvSpPr>
          <p:nvPr/>
        </p:nvSpPr>
        <p:spPr bwMode="auto">
          <a:xfrm>
            <a:off x="3622675" y="4437063"/>
            <a:ext cx="1539875" cy="1658937"/>
          </a:xfrm>
          <a:custGeom>
            <a:avLst/>
            <a:gdLst>
              <a:gd name="T0" fmla="*/ 2147483647 w 970"/>
              <a:gd name="T1" fmla="*/ 2147483647 h 939"/>
              <a:gd name="T2" fmla="*/ 2147483647 w 970"/>
              <a:gd name="T3" fmla="*/ 2147483647 h 939"/>
              <a:gd name="T4" fmla="*/ 2147483647 w 970"/>
              <a:gd name="T5" fmla="*/ 2147483647 h 939"/>
              <a:gd name="T6" fmla="*/ 2147483647 w 970"/>
              <a:gd name="T7" fmla="*/ 2147483647 h 939"/>
              <a:gd name="T8" fmla="*/ 2147483647 w 970"/>
              <a:gd name="T9" fmla="*/ 2147483647 h 939"/>
              <a:gd name="T10" fmla="*/ 2147483647 w 970"/>
              <a:gd name="T11" fmla="*/ 2147483647 h 939"/>
              <a:gd name="T12" fmla="*/ 2147483647 w 970"/>
              <a:gd name="T13" fmla="*/ 2147483647 h 939"/>
              <a:gd name="T14" fmla="*/ 2147483647 w 970"/>
              <a:gd name="T15" fmla="*/ 2147483647 h 939"/>
              <a:gd name="T16" fmla="*/ 2147483647 w 970"/>
              <a:gd name="T17" fmla="*/ 2147483647 h 939"/>
              <a:gd name="T18" fmla="*/ 2147483647 w 970"/>
              <a:gd name="T19" fmla="*/ 2147483647 h 939"/>
              <a:gd name="T20" fmla="*/ 2147483647 w 970"/>
              <a:gd name="T21" fmla="*/ 2147483647 h 939"/>
              <a:gd name="T22" fmla="*/ 2147483647 w 970"/>
              <a:gd name="T23" fmla="*/ 2147483647 h 939"/>
              <a:gd name="T24" fmla="*/ 2147483647 w 970"/>
              <a:gd name="T25" fmla="*/ 2147483647 h 939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970" h="939">
                <a:moveTo>
                  <a:pt x="451" y="41"/>
                </a:moveTo>
                <a:cubicBezTo>
                  <a:pt x="415" y="47"/>
                  <a:pt x="452" y="358"/>
                  <a:pt x="388" y="431"/>
                </a:cubicBezTo>
                <a:cubicBezTo>
                  <a:pt x="324" y="504"/>
                  <a:pt x="128" y="419"/>
                  <a:pt x="64" y="479"/>
                </a:cubicBezTo>
                <a:cubicBezTo>
                  <a:pt x="0" y="539"/>
                  <a:pt x="1" y="718"/>
                  <a:pt x="7" y="791"/>
                </a:cubicBezTo>
                <a:cubicBezTo>
                  <a:pt x="13" y="864"/>
                  <a:pt x="31" y="901"/>
                  <a:pt x="100" y="920"/>
                </a:cubicBezTo>
                <a:cubicBezTo>
                  <a:pt x="169" y="939"/>
                  <a:pt x="329" y="908"/>
                  <a:pt x="421" y="905"/>
                </a:cubicBezTo>
                <a:cubicBezTo>
                  <a:pt x="513" y="902"/>
                  <a:pt x="572" y="913"/>
                  <a:pt x="652" y="905"/>
                </a:cubicBezTo>
                <a:cubicBezTo>
                  <a:pt x="732" y="897"/>
                  <a:pt x="860" y="929"/>
                  <a:pt x="904" y="857"/>
                </a:cubicBezTo>
                <a:cubicBezTo>
                  <a:pt x="948" y="785"/>
                  <a:pt x="970" y="542"/>
                  <a:pt x="916" y="473"/>
                </a:cubicBezTo>
                <a:cubicBezTo>
                  <a:pt x="862" y="404"/>
                  <a:pt x="645" y="511"/>
                  <a:pt x="580" y="443"/>
                </a:cubicBezTo>
                <a:cubicBezTo>
                  <a:pt x="515" y="375"/>
                  <a:pt x="534" y="130"/>
                  <a:pt x="526" y="65"/>
                </a:cubicBezTo>
                <a:cubicBezTo>
                  <a:pt x="518" y="0"/>
                  <a:pt x="542" y="57"/>
                  <a:pt x="529" y="53"/>
                </a:cubicBezTo>
                <a:cubicBezTo>
                  <a:pt x="520" y="26"/>
                  <a:pt x="487" y="35"/>
                  <a:pt x="451" y="41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16" name="Line 34"/>
          <p:cNvSpPr>
            <a:spLocks noChangeShapeType="1"/>
          </p:cNvSpPr>
          <p:nvPr/>
        </p:nvSpPr>
        <p:spPr bwMode="auto">
          <a:xfrm>
            <a:off x="4378325" y="4667250"/>
            <a:ext cx="7938" cy="5619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7" name="Line 36"/>
          <p:cNvSpPr>
            <a:spLocks noChangeShapeType="1"/>
          </p:cNvSpPr>
          <p:nvPr/>
        </p:nvSpPr>
        <p:spPr bwMode="auto">
          <a:xfrm flipH="1" flipV="1">
            <a:off x="3870325" y="5387975"/>
            <a:ext cx="3175" cy="16986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8" name="Line 37"/>
          <p:cNvSpPr>
            <a:spLocks noChangeShapeType="1"/>
          </p:cNvSpPr>
          <p:nvPr/>
        </p:nvSpPr>
        <p:spPr bwMode="auto">
          <a:xfrm flipH="1" flipV="1">
            <a:off x="4865688" y="5373688"/>
            <a:ext cx="3175" cy="2413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9" name="Text Box 40"/>
          <p:cNvSpPr txBox="1">
            <a:spLocks noChangeArrowheads="1"/>
          </p:cNvSpPr>
          <p:nvPr/>
        </p:nvSpPr>
        <p:spPr bwMode="auto">
          <a:xfrm>
            <a:off x="4813300" y="5260975"/>
            <a:ext cx="1031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600" smtClean="0">
                <a:cs typeface="+mn-cs"/>
              </a:rPr>
              <a:t>223.1.2.2</a:t>
            </a:r>
            <a:endParaRPr lang="en-US" smtClean="0">
              <a:latin typeface="Comic Sans MS" charset="0"/>
              <a:cs typeface="+mn-cs"/>
            </a:endParaRPr>
          </a:p>
        </p:txBody>
      </p:sp>
      <p:sp>
        <p:nvSpPr>
          <p:cNvPr id="20" name="Text Box 41"/>
          <p:cNvSpPr txBox="1">
            <a:spLocks noChangeArrowheads="1"/>
          </p:cNvSpPr>
          <p:nvPr/>
        </p:nvSpPr>
        <p:spPr bwMode="auto">
          <a:xfrm>
            <a:off x="2917825" y="5256213"/>
            <a:ext cx="1031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600" smtClean="0">
                <a:cs typeface="+mn-cs"/>
              </a:rPr>
              <a:t>223.1.2.1</a:t>
            </a:r>
            <a:endParaRPr lang="en-US" smtClean="0">
              <a:latin typeface="Comic Sans MS" charset="0"/>
              <a:cs typeface="+mn-cs"/>
            </a:endParaRPr>
          </a:p>
        </p:txBody>
      </p:sp>
      <p:sp>
        <p:nvSpPr>
          <p:cNvPr id="21" name="Rectangle 42"/>
          <p:cNvSpPr>
            <a:spLocks noChangeArrowheads="1"/>
          </p:cNvSpPr>
          <p:nvPr/>
        </p:nvSpPr>
        <p:spPr bwMode="auto">
          <a:xfrm>
            <a:off x="4319588" y="4767263"/>
            <a:ext cx="128587" cy="180975"/>
          </a:xfrm>
          <a:prstGeom prst="rect">
            <a:avLst/>
          </a:prstGeom>
          <a:solidFill>
            <a:srgbClr val="66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2" name="Text Box 43"/>
          <p:cNvSpPr txBox="1">
            <a:spLocks noChangeArrowheads="1"/>
          </p:cNvSpPr>
          <p:nvPr/>
        </p:nvSpPr>
        <p:spPr bwMode="auto">
          <a:xfrm>
            <a:off x="3876675" y="4706938"/>
            <a:ext cx="1031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600" smtClean="0">
                <a:cs typeface="+mn-cs"/>
              </a:rPr>
              <a:t>223.1.2.6</a:t>
            </a:r>
            <a:endParaRPr lang="en-US" smtClean="0">
              <a:latin typeface="Comic Sans MS" charset="0"/>
              <a:cs typeface="+mn-cs"/>
            </a:endParaRPr>
          </a:p>
        </p:txBody>
      </p:sp>
      <p:sp>
        <p:nvSpPr>
          <p:cNvPr id="23" name="Freeform 45"/>
          <p:cNvSpPr>
            <a:spLocks/>
          </p:cNvSpPr>
          <p:nvPr/>
        </p:nvSpPr>
        <p:spPr bwMode="auto">
          <a:xfrm>
            <a:off x="6640513" y="4416425"/>
            <a:ext cx="1539875" cy="1670050"/>
          </a:xfrm>
          <a:custGeom>
            <a:avLst/>
            <a:gdLst>
              <a:gd name="T0" fmla="*/ 2147483647 w 970"/>
              <a:gd name="T1" fmla="*/ 2147483647 h 939"/>
              <a:gd name="T2" fmla="*/ 2147483647 w 970"/>
              <a:gd name="T3" fmla="*/ 2147483647 h 939"/>
              <a:gd name="T4" fmla="*/ 2147483647 w 970"/>
              <a:gd name="T5" fmla="*/ 2147483647 h 939"/>
              <a:gd name="T6" fmla="*/ 2147483647 w 970"/>
              <a:gd name="T7" fmla="*/ 2147483647 h 939"/>
              <a:gd name="T8" fmla="*/ 2147483647 w 970"/>
              <a:gd name="T9" fmla="*/ 2147483647 h 939"/>
              <a:gd name="T10" fmla="*/ 2147483647 w 970"/>
              <a:gd name="T11" fmla="*/ 2147483647 h 939"/>
              <a:gd name="T12" fmla="*/ 2147483647 w 970"/>
              <a:gd name="T13" fmla="*/ 2147483647 h 939"/>
              <a:gd name="T14" fmla="*/ 2147483647 w 970"/>
              <a:gd name="T15" fmla="*/ 2147483647 h 939"/>
              <a:gd name="T16" fmla="*/ 2147483647 w 970"/>
              <a:gd name="T17" fmla="*/ 2147483647 h 939"/>
              <a:gd name="T18" fmla="*/ 2147483647 w 970"/>
              <a:gd name="T19" fmla="*/ 2147483647 h 939"/>
              <a:gd name="T20" fmla="*/ 2147483647 w 970"/>
              <a:gd name="T21" fmla="*/ 2147483647 h 939"/>
              <a:gd name="T22" fmla="*/ 2147483647 w 970"/>
              <a:gd name="T23" fmla="*/ 2147483647 h 939"/>
              <a:gd name="T24" fmla="*/ 2147483647 w 970"/>
              <a:gd name="T25" fmla="*/ 2147483647 h 939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970" h="939">
                <a:moveTo>
                  <a:pt x="451" y="41"/>
                </a:moveTo>
                <a:cubicBezTo>
                  <a:pt x="415" y="47"/>
                  <a:pt x="452" y="358"/>
                  <a:pt x="388" y="431"/>
                </a:cubicBezTo>
                <a:cubicBezTo>
                  <a:pt x="324" y="504"/>
                  <a:pt x="128" y="419"/>
                  <a:pt x="64" y="479"/>
                </a:cubicBezTo>
                <a:cubicBezTo>
                  <a:pt x="0" y="539"/>
                  <a:pt x="1" y="718"/>
                  <a:pt x="7" y="791"/>
                </a:cubicBezTo>
                <a:cubicBezTo>
                  <a:pt x="13" y="864"/>
                  <a:pt x="31" y="901"/>
                  <a:pt x="100" y="920"/>
                </a:cubicBezTo>
                <a:cubicBezTo>
                  <a:pt x="169" y="939"/>
                  <a:pt x="329" y="908"/>
                  <a:pt x="421" y="905"/>
                </a:cubicBezTo>
                <a:cubicBezTo>
                  <a:pt x="513" y="902"/>
                  <a:pt x="572" y="913"/>
                  <a:pt x="652" y="905"/>
                </a:cubicBezTo>
                <a:cubicBezTo>
                  <a:pt x="732" y="897"/>
                  <a:pt x="860" y="929"/>
                  <a:pt x="904" y="857"/>
                </a:cubicBezTo>
                <a:cubicBezTo>
                  <a:pt x="948" y="785"/>
                  <a:pt x="970" y="542"/>
                  <a:pt x="916" y="473"/>
                </a:cubicBezTo>
                <a:cubicBezTo>
                  <a:pt x="862" y="404"/>
                  <a:pt x="645" y="511"/>
                  <a:pt x="580" y="443"/>
                </a:cubicBezTo>
                <a:cubicBezTo>
                  <a:pt x="515" y="375"/>
                  <a:pt x="534" y="130"/>
                  <a:pt x="526" y="65"/>
                </a:cubicBezTo>
                <a:cubicBezTo>
                  <a:pt x="518" y="0"/>
                  <a:pt x="542" y="57"/>
                  <a:pt x="529" y="53"/>
                </a:cubicBezTo>
                <a:cubicBezTo>
                  <a:pt x="520" y="26"/>
                  <a:pt x="487" y="35"/>
                  <a:pt x="451" y="41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4" name="Line 60"/>
          <p:cNvSpPr>
            <a:spLocks noChangeShapeType="1"/>
          </p:cNvSpPr>
          <p:nvPr/>
        </p:nvSpPr>
        <p:spPr bwMode="auto">
          <a:xfrm>
            <a:off x="7407275" y="4686300"/>
            <a:ext cx="1588" cy="5207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5" name="Line 62"/>
          <p:cNvSpPr>
            <a:spLocks noChangeShapeType="1"/>
          </p:cNvSpPr>
          <p:nvPr/>
        </p:nvSpPr>
        <p:spPr bwMode="auto">
          <a:xfrm flipH="1" flipV="1">
            <a:off x="6899275" y="5407025"/>
            <a:ext cx="3175" cy="16986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6" name="Line 63"/>
          <p:cNvSpPr>
            <a:spLocks noChangeShapeType="1"/>
          </p:cNvSpPr>
          <p:nvPr/>
        </p:nvSpPr>
        <p:spPr bwMode="auto">
          <a:xfrm flipH="1" flipV="1">
            <a:off x="7894638" y="5392738"/>
            <a:ext cx="3175" cy="2413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7" name="Text Box 66"/>
          <p:cNvSpPr txBox="1">
            <a:spLocks noChangeArrowheads="1"/>
          </p:cNvSpPr>
          <p:nvPr/>
        </p:nvSpPr>
        <p:spPr bwMode="auto">
          <a:xfrm>
            <a:off x="7842250" y="5280025"/>
            <a:ext cx="1031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600" smtClean="0">
                <a:cs typeface="+mn-cs"/>
              </a:rPr>
              <a:t>223.1.3.2</a:t>
            </a:r>
            <a:endParaRPr lang="en-US" smtClean="0">
              <a:latin typeface="Comic Sans MS" charset="0"/>
              <a:cs typeface="+mn-cs"/>
            </a:endParaRPr>
          </a:p>
        </p:txBody>
      </p:sp>
      <p:sp>
        <p:nvSpPr>
          <p:cNvPr id="28" name="Text Box 67"/>
          <p:cNvSpPr txBox="1">
            <a:spLocks noChangeArrowheads="1"/>
          </p:cNvSpPr>
          <p:nvPr/>
        </p:nvSpPr>
        <p:spPr bwMode="auto">
          <a:xfrm>
            <a:off x="5946775" y="5275263"/>
            <a:ext cx="1031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600" smtClean="0">
                <a:cs typeface="+mn-cs"/>
              </a:rPr>
              <a:t>223.1.3.1</a:t>
            </a:r>
            <a:endParaRPr lang="en-US" smtClean="0">
              <a:latin typeface="Comic Sans MS" charset="0"/>
              <a:cs typeface="+mn-cs"/>
            </a:endParaRPr>
          </a:p>
        </p:txBody>
      </p:sp>
      <p:sp>
        <p:nvSpPr>
          <p:cNvPr id="29" name="Rectangle 68"/>
          <p:cNvSpPr>
            <a:spLocks noChangeArrowheads="1"/>
          </p:cNvSpPr>
          <p:nvPr/>
        </p:nvSpPr>
        <p:spPr bwMode="auto">
          <a:xfrm>
            <a:off x="7348538" y="4786313"/>
            <a:ext cx="128587" cy="180975"/>
          </a:xfrm>
          <a:prstGeom prst="rect">
            <a:avLst/>
          </a:prstGeom>
          <a:solidFill>
            <a:srgbClr val="66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30" name="Text Box 69"/>
          <p:cNvSpPr txBox="1">
            <a:spLocks noChangeArrowheads="1"/>
          </p:cNvSpPr>
          <p:nvPr/>
        </p:nvSpPr>
        <p:spPr bwMode="auto">
          <a:xfrm>
            <a:off x="6876256" y="4653136"/>
            <a:ext cx="11445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600" smtClean="0">
                <a:cs typeface="+mn-cs"/>
              </a:rPr>
              <a:t>223.1.3.27</a:t>
            </a:r>
            <a:endParaRPr lang="en-US" smtClean="0">
              <a:latin typeface="Comic Sans MS" charset="0"/>
              <a:cs typeface="+mn-cs"/>
            </a:endParaRPr>
          </a:p>
        </p:txBody>
      </p:sp>
      <p:sp>
        <p:nvSpPr>
          <p:cNvPr id="31" name="Line 84"/>
          <p:cNvSpPr>
            <a:spLocks noChangeShapeType="1"/>
          </p:cNvSpPr>
          <p:nvPr/>
        </p:nvSpPr>
        <p:spPr bwMode="auto">
          <a:xfrm flipH="1" flipV="1">
            <a:off x="6108700" y="1306513"/>
            <a:ext cx="3175" cy="26511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32" name="Text Box 86"/>
          <p:cNvSpPr txBox="1">
            <a:spLocks noChangeArrowheads="1"/>
          </p:cNvSpPr>
          <p:nvPr/>
        </p:nvSpPr>
        <p:spPr bwMode="auto">
          <a:xfrm>
            <a:off x="5618163" y="557213"/>
            <a:ext cx="1031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600" smtClean="0">
                <a:cs typeface="+mn-cs"/>
              </a:rPr>
              <a:t>223.1.1.2</a:t>
            </a:r>
            <a:endParaRPr lang="en-US" sz="1600" smtClean="0">
              <a:latin typeface="Comic Sans MS" charset="0"/>
              <a:cs typeface="+mn-cs"/>
            </a:endParaRPr>
          </a:p>
        </p:txBody>
      </p:sp>
      <p:sp>
        <p:nvSpPr>
          <p:cNvPr id="33" name="Line 87"/>
          <p:cNvSpPr>
            <a:spLocks noChangeShapeType="1"/>
          </p:cNvSpPr>
          <p:nvPr/>
        </p:nvSpPr>
        <p:spPr bwMode="auto">
          <a:xfrm flipV="1">
            <a:off x="4591050" y="2762250"/>
            <a:ext cx="1114425" cy="15430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34" name="Line 88"/>
          <p:cNvSpPr>
            <a:spLocks noChangeShapeType="1"/>
          </p:cNvSpPr>
          <p:nvPr/>
        </p:nvSpPr>
        <p:spPr bwMode="auto">
          <a:xfrm flipH="1" flipV="1">
            <a:off x="6105525" y="2743200"/>
            <a:ext cx="1276350" cy="15430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35" name="Line 89"/>
          <p:cNvSpPr>
            <a:spLocks noChangeShapeType="1"/>
          </p:cNvSpPr>
          <p:nvPr/>
        </p:nvSpPr>
        <p:spPr bwMode="auto">
          <a:xfrm flipH="1" flipV="1">
            <a:off x="4781550" y="4505325"/>
            <a:ext cx="2305050" cy="95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36" name="Text Box 90"/>
          <p:cNvSpPr txBox="1">
            <a:spLocks noChangeArrowheads="1"/>
          </p:cNvSpPr>
          <p:nvPr/>
        </p:nvSpPr>
        <p:spPr bwMode="auto">
          <a:xfrm>
            <a:off x="6184900" y="2655888"/>
            <a:ext cx="1031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600" smtClean="0">
                <a:cs typeface="+mn-cs"/>
              </a:rPr>
              <a:t>223.1.7.0</a:t>
            </a:r>
            <a:endParaRPr lang="en-US" smtClean="0">
              <a:latin typeface="Comic Sans MS" charset="0"/>
              <a:cs typeface="+mn-cs"/>
            </a:endParaRPr>
          </a:p>
        </p:txBody>
      </p:sp>
      <p:sp>
        <p:nvSpPr>
          <p:cNvPr id="37" name="Text Box 91"/>
          <p:cNvSpPr txBox="1">
            <a:spLocks noChangeArrowheads="1"/>
          </p:cNvSpPr>
          <p:nvPr/>
        </p:nvSpPr>
        <p:spPr bwMode="auto">
          <a:xfrm>
            <a:off x="7261225" y="3941763"/>
            <a:ext cx="1031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600" smtClean="0">
                <a:cs typeface="+mn-cs"/>
              </a:rPr>
              <a:t>223.1.7.1</a:t>
            </a:r>
            <a:endParaRPr lang="en-US" smtClean="0">
              <a:latin typeface="Comic Sans MS" charset="0"/>
              <a:cs typeface="+mn-cs"/>
            </a:endParaRPr>
          </a:p>
        </p:txBody>
      </p:sp>
      <p:sp>
        <p:nvSpPr>
          <p:cNvPr id="38" name="Text Box 92"/>
          <p:cNvSpPr txBox="1">
            <a:spLocks noChangeArrowheads="1"/>
          </p:cNvSpPr>
          <p:nvPr/>
        </p:nvSpPr>
        <p:spPr bwMode="auto">
          <a:xfrm>
            <a:off x="6022975" y="4198938"/>
            <a:ext cx="1031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600" smtClean="0">
                <a:cs typeface="+mn-cs"/>
              </a:rPr>
              <a:t>223.1.8.0</a:t>
            </a:r>
            <a:endParaRPr lang="en-US" smtClean="0">
              <a:latin typeface="Comic Sans MS" charset="0"/>
              <a:cs typeface="+mn-cs"/>
            </a:endParaRPr>
          </a:p>
        </p:txBody>
      </p:sp>
      <p:sp>
        <p:nvSpPr>
          <p:cNvPr id="39" name="Text Box 93"/>
          <p:cNvSpPr txBox="1">
            <a:spLocks noChangeArrowheads="1"/>
          </p:cNvSpPr>
          <p:nvPr/>
        </p:nvSpPr>
        <p:spPr bwMode="auto">
          <a:xfrm>
            <a:off x="4775200" y="4198938"/>
            <a:ext cx="1031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600" smtClean="0">
                <a:cs typeface="+mn-cs"/>
              </a:rPr>
              <a:t>223.1.8.1</a:t>
            </a:r>
            <a:endParaRPr lang="en-US" smtClean="0">
              <a:latin typeface="Comic Sans MS" charset="0"/>
              <a:cs typeface="+mn-cs"/>
            </a:endParaRPr>
          </a:p>
        </p:txBody>
      </p:sp>
      <p:sp>
        <p:nvSpPr>
          <p:cNvPr id="40" name="Text Box 94"/>
          <p:cNvSpPr txBox="1">
            <a:spLocks noChangeArrowheads="1"/>
          </p:cNvSpPr>
          <p:nvPr/>
        </p:nvSpPr>
        <p:spPr bwMode="auto">
          <a:xfrm>
            <a:off x="3698875" y="3903663"/>
            <a:ext cx="1031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600" smtClean="0">
                <a:cs typeface="+mn-cs"/>
              </a:rPr>
              <a:t>223.1.9.1</a:t>
            </a:r>
            <a:endParaRPr lang="en-US" smtClean="0">
              <a:latin typeface="Comic Sans MS" charset="0"/>
              <a:cs typeface="+mn-cs"/>
            </a:endParaRPr>
          </a:p>
        </p:txBody>
      </p:sp>
      <p:sp>
        <p:nvSpPr>
          <p:cNvPr id="41" name="Text Box 95"/>
          <p:cNvSpPr txBox="1">
            <a:spLocks noChangeArrowheads="1"/>
          </p:cNvSpPr>
          <p:nvPr/>
        </p:nvSpPr>
        <p:spPr bwMode="auto">
          <a:xfrm>
            <a:off x="4565650" y="2665413"/>
            <a:ext cx="1031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600" smtClean="0">
                <a:cs typeface="+mn-cs"/>
              </a:rPr>
              <a:t>223.1.9.2</a:t>
            </a:r>
            <a:endParaRPr lang="en-US" smtClean="0">
              <a:latin typeface="Comic Sans MS" charset="0"/>
              <a:cs typeface="+mn-cs"/>
            </a:endParaRPr>
          </a:p>
        </p:txBody>
      </p:sp>
      <p:grpSp>
        <p:nvGrpSpPr>
          <p:cNvPr id="42" name="Group 100"/>
          <p:cNvGrpSpPr>
            <a:grpSpLocks/>
          </p:cNvGrpSpPr>
          <p:nvPr/>
        </p:nvGrpSpPr>
        <p:grpSpPr bwMode="auto">
          <a:xfrm>
            <a:off x="5545138" y="2379663"/>
            <a:ext cx="742950" cy="388937"/>
            <a:chOff x="4396" y="1245"/>
            <a:chExt cx="672" cy="248"/>
          </a:xfrm>
        </p:grpSpPr>
        <p:sp>
          <p:nvSpPr>
            <p:cNvPr id="43" name="Oval 407"/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44" name="Rectangle 410"/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pt-PT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45" name="Oval 411"/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 sz="2400">
                <a:latin typeface="Times New Roman" charset="0"/>
                <a:cs typeface="Arial" charset="0"/>
              </a:endParaRPr>
            </a:p>
          </p:txBody>
        </p:sp>
        <p:grpSp>
          <p:nvGrpSpPr>
            <p:cNvPr id="46" name="Group 104"/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49" name="Freeform 105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00CC99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50" name="Freeform 106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00CC99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</p:grpSp>
        <p:sp>
          <p:nvSpPr>
            <p:cNvPr id="47" name="Line 107"/>
            <p:cNvSpPr>
              <a:spLocks noChangeShapeType="1"/>
            </p:cNvSpPr>
            <p:nvPr/>
          </p:nvSpPr>
          <p:spPr bwMode="auto">
            <a:xfrm>
              <a:off x="4399" y="1321"/>
              <a:ext cx="0" cy="109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8" name="Line 108"/>
            <p:cNvSpPr>
              <a:spLocks noChangeShapeType="1"/>
            </p:cNvSpPr>
            <p:nvPr/>
          </p:nvSpPr>
          <p:spPr bwMode="auto">
            <a:xfrm>
              <a:off x="5064" y="1326"/>
              <a:ext cx="0" cy="10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grpSp>
        <p:nvGrpSpPr>
          <p:cNvPr id="51" name="Group 109"/>
          <p:cNvGrpSpPr>
            <a:grpSpLocks/>
          </p:cNvGrpSpPr>
          <p:nvPr/>
        </p:nvGrpSpPr>
        <p:grpSpPr bwMode="auto">
          <a:xfrm>
            <a:off x="7080250" y="4271963"/>
            <a:ext cx="742950" cy="388937"/>
            <a:chOff x="4396" y="1245"/>
            <a:chExt cx="672" cy="248"/>
          </a:xfrm>
        </p:grpSpPr>
        <p:sp>
          <p:nvSpPr>
            <p:cNvPr id="52" name="Oval 407"/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53" name="Rectangle 410"/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pt-PT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54" name="Oval 411"/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 sz="2400">
                <a:latin typeface="Times New Roman" charset="0"/>
                <a:cs typeface="Arial" charset="0"/>
              </a:endParaRPr>
            </a:p>
          </p:txBody>
        </p:sp>
        <p:grpSp>
          <p:nvGrpSpPr>
            <p:cNvPr id="55" name="Group 113"/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58" name="Freeform 114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00CC99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59" name="Freeform 115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00CC99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</p:grpSp>
        <p:sp>
          <p:nvSpPr>
            <p:cNvPr id="56" name="Line 116"/>
            <p:cNvSpPr>
              <a:spLocks noChangeShapeType="1"/>
            </p:cNvSpPr>
            <p:nvPr/>
          </p:nvSpPr>
          <p:spPr bwMode="auto">
            <a:xfrm>
              <a:off x="4399" y="1321"/>
              <a:ext cx="0" cy="109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57" name="Line 117"/>
            <p:cNvSpPr>
              <a:spLocks noChangeShapeType="1"/>
            </p:cNvSpPr>
            <p:nvPr/>
          </p:nvSpPr>
          <p:spPr bwMode="auto">
            <a:xfrm>
              <a:off x="5064" y="1326"/>
              <a:ext cx="0" cy="10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grpSp>
        <p:nvGrpSpPr>
          <p:cNvPr id="60" name="Group 118"/>
          <p:cNvGrpSpPr>
            <a:grpSpLocks/>
          </p:cNvGrpSpPr>
          <p:nvPr/>
        </p:nvGrpSpPr>
        <p:grpSpPr bwMode="auto">
          <a:xfrm>
            <a:off x="4087813" y="4279900"/>
            <a:ext cx="742950" cy="388938"/>
            <a:chOff x="4396" y="1245"/>
            <a:chExt cx="672" cy="248"/>
          </a:xfrm>
        </p:grpSpPr>
        <p:sp>
          <p:nvSpPr>
            <p:cNvPr id="61" name="Oval 407"/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62" name="Rectangle 410"/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pt-PT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63" name="Oval 411"/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 sz="2400">
                <a:latin typeface="Times New Roman" charset="0"/>
                <a:cs typeface="Arial" charset="0"/>
              </a:endParaRPr>
            </a:p>
          </p:txBody>
        </p:sp>
        <p:grpSp>
          <p:nvGrpSpPr>
            <p:cNvPr id="64" name="Group 122"/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67" name="Freeform 123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00CC99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68" name="Freeform 124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00CC99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</p:grpSp>
        <p:sp>
          <p:nvSpPr>
            <p:cNvPr id="65" name="Line 125"/>
            <p:cNvSpPr>
              <a:spLocks noChangeShapeType="1"/>
            </p:cNvSpPr>
            <p:nvPr/>
          </p:nvSpPr>
          <p:spPr bwMode="auto">
            <a:xfrm>
              <a:off x="4399" y="1321"/>
              <a:ext cx="0" cy="109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66" name="Line 126"/>
            <p:cNvSpPr>
              <a:spLocks noChangeShapeType="1"/>
            </p:cNvSpPr>
            <p:nvPr/>
          </p:nvSpPr>
          <p:spPr bwMode="auto">
            <a:xfrm>
              <a:off x="5064" y="1326"/>
              <a:ext cx="0" cy="10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grpSp>
        <p:nvGrpSpPr>
          <p:cNvPr id="69" name="Group 127"/>
          <p:cNvGrpSpPr>
            <a:grpSpLocks/>
          </p:cNvGrpSpPr>
          <p:nvPr/>
        </p:nvGrpSpPr>
        <p:grpSpPr bwMode="auto">
          <a:xfrm>
            <a:off x="6315075" y="881063"/>
            <a:ext cx="641350" cy="558800"/>
            <a:chOff x="-44" y="1473"/>
            <a:chExt cx="981" cy="1105"/>
          </a:xfrm>
        </p:grpSpPr>
        <p:pic>
          <p:nvPicPr>
            <p:cNvPr id="70" name="Picture 128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1" name="Freeform 129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296 w 356"/>
                <a:gd name="T3" fmla="*/ 69 h 368"/>
                <a:gd name="T4" fmla="*/ 1537 w 356"/>
                <a:gd name="T5" fmla="*/ 1447 h 368"/>
                <a:gd name="T6" fmla="*/ 339 w 356"/>
                <a:gd name="T7" fmla="*/ 1810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pt-PT"/>
            </a:p>
          </p:txBody>
        </p:sp>
      </p:grpSp>
      <p:grpSp>
        <p:nvGrpSpPr>
          <p:cNvPr id="72" name="Group 130"/>
          <p:cNvGrpSpPr>
            <a:grpSpLocks/>
          </p:cNvGrpSpPr>
          <p:nvPr/>
        </p:nvGrpSpPr>
        <p:grpSpPr bwMode="auto">
          <a:xfrm>
            <a:off x="4918075" y="898525"/>
            <a:ext cx="641350" cy="558800"/>
            <a:chOff x="-44" y="1473"/>
            <a:chExt cx="981" cy="1105"/>
          </a:xfrm>
        </p:grpSpPr>
        <p:pic>
          <p:nvPicPr>
            <p:cNvPr id="73" name="Picture 131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4" name="Freeform 132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296 w 356"/>
                <a:gd name="T3" fmla="*/ 69 h 368"/>
                <a:gd name="T4" fmla="*/ 1537 w 356"/>
                <a:gd name="T5" fmla="*/ 1447 h 368"/>
                <a:gd name="T6" fmla="*/ 339 w 356"/>
                <a:gd name="T7" fmla="*/ 1810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pt-PT"/>
            </a:p>
          </p:txBody>
        </p:sp>
      </p:grpSp>
      <p:grpSp>
        <p:nvGrpSpPr>
          <p:cNvPr id="75" name="Group 133"/>
          <p:cNvGrpSpPr>
            <a:grpSpLocks/>
          </p:cNvGrpSpPr>
          <p:nvPr/>
        </p:nvGrpSpPr>
        <p:grpSpPr bwMode="auto">
          <a:xfrm>
            <a:off x="5749925" y="849313"/>
            <a:ext cx="641350" cy="558800"/>
            <a:chOff x="-44" y="1473"/>
            <a:chExt cx="981" cy="1105"/>
          </a:xfrm>
        </p:grpSpPr>
        <p:pic>
          <p:nvPicPr>
            <p:cNvPr id="76" name="Picture 134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7" name="Freeform 135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296 w 356"/>
                <a:gd name="T3" fmla="*/ 69 h 368"/>
                <a:gd name="T4" fmla="*/ 1537 w 356"/>
                <a:gd name="T5" fmla="*/ 1447 h 368"/>
                <a:gd name="T6" fmla="*/ 339 w 356"/>
                <a:gd name="T7" fmla="*/ 1810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pt-PT"/>
            </a:p>
          </p:txBody>
        </p:sp>
      </p:grpSp>
      <p:grpSp>
        <p:nvGrpSpPr>
          <p:cNvPr id="78" name="Group 136"/>
          <p:cNvGrpSpPr>
            <a:grpSpLocks/>
          </p:cNvGrpSpPr>
          <p:nvPr/>
        </p:nvGrpSpPr>
        <p:grpSpPr bwMode="auto">
          <a:xfrm>
            <a:off x="7473950" y="5551488"/>
            <a:ext cx="641350" cy="558800"/>
            <a:chOff x="-44" y="1473"/>
            <a:chExt cx="981" cy="1105"/>
          </a:xfrm>
        </p:grpSpPr>
        <p:pic>
          <p:nvPicPr>
            <p:cNvPr id="79" name="Picture 137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0" name="Freeform 138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296 w 356"/>
                <a:gd name="T3" fmla="*/ 69 h 368"/>
                <a:gd name="T4" fmla="*/ 1537 w 356"/>
                <a:gd name="T5" fmla="*/ 1447 h 368"/>
                <a:gd name="T6" fmla="*/ 339 w 356"/>
                <a:gd name="T7" fmla="*/ 1810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pt-PT"/>
            </a:p>
          </p:txBody>
        </p:sp>
      </p:grpSp>
      <p:grpSp>
        <p:nvGrpSpPr>
          <p:cNvPr id="81" name="Group 139"/>
          <p:cNvGrpSpPr>
            <a:grpSpLocks/>
          </p:cNvGrpSpPr>
          <p:nvPr/>
        </p:nvGrpSpPr>
        <p:grpSpPr bwMode="auto">
          <a:xfrm>
            <a:off x="6523038" y="5514975"/>
            <a:ext cx="641350" cy="558800"/>
            <a:chOff x="-44" y="1473"/>
            <a:chExt cx="981" cy="1105"/>
          </a:xfrm>
        </p:grpSpPr>
        <p:pic>
          <p:nvPicPr>
            <p:cNvPr id="82" name="Picture 140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3" name="Freeform 141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296 w 356"/>
                <a:gd name="T3" fmla="*/ 69 h 368"/>
                <a:gd name="T4" fmla="*/ 1537 w 356"/>
                <a:gd name="T5" fmla="*/ 1447 h 368"/>
                <a:gd name="T6" fmla="*/ 339 w 356"/>
                <a:gd name="T7" fmla="*/ 1810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pt-PT"/>
            </a:p>
          </p:txBody>
        </p:sp>
      </p:grpSp>
      <p:grpSp>
        <p:nvGrpSpPr>
          <p:cNvPr id="84" name="Group 142"/>
          <p:cNvGrpSpPr>
            <a:grpSpLocks/>
          </p:cNvGrpSpPr>
          <p:nvPr/>
        </p:nvGrpSpPr>
        <p:grpSpPr bwMode="auto">
          <a:xfrm>
            <a:off x="3497263" y="5522913"/>
            <a:ext cx="641350" cy="558800"/>
            <a:chOff x="-44" y="1473"/>
            <a:chExt cx="981" cy="1105"/>
          </a:xfrm>
        </p:grpSpPr>
        <p:pic>
          <p:nvPicPr>
            <p:cNvPr id="85" name="Picture 143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6" name="Freeform 144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296 w 356"/>
                <a:gd name="T3" fmla="*/ 69 h 368"/>
                <a:gd name="T4" fmla="*/ 1537 w 356"/>
                <a:gd name="T5" fmla="*/ 1447 h 368"/>
                <a:gd name="T6" fmla="*/ 339 w 356"/>
                <a:gd name="T7" fmla="*/ 1810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pt-PT"/>
            </a:p>
          </p:txBody>
        </p:sp>
      </p:grpSp>
      <p:grpSp>
        <p:nvGrpSpPr>
          <p:cNvPr id="87" name="Group 145"/>
          <p:cNvGrpSpPr>
            <a:grpSpLocks/>
          </p:cNvGrpSpPr>
          <p:nvPr/>
        </p:nvGrpSpPr>
        <p:grpSpPr bwMode="auto">
          <a:xfrm>
            <a:off x="4419600" y="5564188"/>
            <a:ext cx="641350" cy="558800"/>
            <a:chOff x="-44" y="1473"/>
            <a:chExt cx="981" cy="1105"/>
          </a:xfrm>
        </p:grpSpPr>
        <p:pic>
          <p:nvPicPr>
            <p:cNvPr id="88" name="Picture 146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9" name="Freeform 147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296 w 356"/>
                <a:gd name="T3" fmla="*/ 69 h 368"/>
                <a:gd name="T4" fmla="*/ 1537 w 356"/>
                <a:gd name="T5" fmla="*/ 1447 h 368"/>
                <a:gd name="T6" fmla="*/ 339 w 356"/>
                <a:gd name="T7" fmla="*/ 1810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pt-PT"/>
            </a:p>
          </p:txBody>
        </p:sp>
      </p:grpSp>
      <p:sp>
        <p:nvSpPr>
          <p:cNvPr id="90" name="Oval 89"/>
          <p:cNvSpPr>
            <a:spLocks noChangeArrowheads="1"/>
          </p:cNvSpPr>
          <p:nvPr/>
        </p:nvSpPr>
        <p:spPr bwMode="auto">
          <a:xfrm>
            <a:off x="3923928" y="548680"/>
            <a:ext cx="4191000" cy="1800200"/>
          </a:xfrm>
          <a:prstGeom prst="ellipse">
            <a:avLst/>
          </a:prstGeom>
          <a:noFill/>
          <a:ln w="25400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1" name="Oval 90"/>
          <p:cNvSpPr>
            <a:spLocks noChangeArrowheads="1"/>
          </p:cNvSpPr>
          <p:nvPr/>
        </p:nvSpPr>
        <p:spPr bwMode="auto">
          <a:xfrm rot="3025315">
            <a:off x="5786778" y="2630765"/>
            <a:ext cx="2845535" cy="1315391"/>
          </a:xfrm>
          <a:prstGeom prst="ellipse">
            <a:avLst/>
          </a:prstGeom>
          <a:noFill/>
          <a:ln w="25400">
            <a:solidFill>
              <a:srgbClr val="008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2" name="Oval 91"/>
          <p:cNvSpPr>
            <a:spLocks noChangeArrowheads="1"/>
          </p:cNvSpPr>
          <p:nvPr/>
        </p:nvSpPr>
        <p:spPr bwMode="auto">
          <a:xfrm>
            <a:off x="2843808" y="4581128"/>
            <a:ext cx="2952328" cy="1872208"/>
          </a:xfrm>
          <a:prstGeom prst="ellipse">
            <a:avLst/>
          </a:prstGeom>
          <a:noFill/>
          <a:ln w="25400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3" name="Oval 92"/>
          <p:cNvSpPr>
            <a:spLocks noChangeArrowheads="1"/>
          </p:cNvSpPr>
          <p:nvPr/>
        </p:nvSpPr>
        <p:spPr bwMode="auto">
          <a:xfrm>
            <a:off x="6092552" y="4733528"/>
            <a:ext cx="2952328" cy="1872208"/>
          </a:xfrm>
          <a:prstGeom prst="ellipse">
            <a:avLst/>
          </a:prstGeom>
          <a:noFill/>
          <a:ln w="25400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4" name="Oval 93"/>
          <p:cNvSpPr>
            <a:spLocks noChangeArrowheads="1"/>
          </p:cNvSpPr>
          <p:nvPr/>
        </p:nvSpPr>
        <p:spPr bwMode="auto">
          <a:xfrm>
            <a:off x="4796408" y="4085456"/>
            <a:ext cx="2664296" cy="792088"/>
          </a:xfrm>
          <a:prstGeom prst="ellipse">
            <a:avLst/>
          </a:prstGeom>
          <a:noFill/>
          <a:ln w="25400">
            <a:solidFill>
              <a:srgbClr val="008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5" name="Oval 94"/>
          <p:cNvSpPr>
            <a:spLocks noChangeArrowheads="1"/>
          </p:cNvSpPr>
          <p:nvPr/>
        </p:nvSpPr>
        <p:spPr bwMode="auto">
          <a:xfrm rot="18857295">
            <a:off x="3173348" y="2808860"/>
            <a:ext cx="2845535" cy="1315391"/>
          </a:xfrm>
          <a:prstGeom prst="ellipse">
            <a:avLst/>
          </a:prstGeom>
          <a:noFill/>
          <a:ln w="25400">
            <a:solidFill>
              <a:srgbClr val="008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4871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" grpId="0" animBg="1"/>
      <p:bldP spid="91" grpId="0" animBg="1"/>
      <p:bldP spid="92" grpId="0" animBg="1"/>
      <p:bldP spid="93" grpId="0" animBg="1"/>
      <p:bldP spid="94" grpId="0" animBg="1"/>
      <p:bldP spid="9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9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52399"/>
            <a:ext cx="8534400" cy="1000941"/>
          </a:xfrm>
        </p:spPr>
        <p:txBody>
          <a:bodyPr>
            <a:normAutofit/>
          </a:bodyPr>
          <a:lstStyle/>
          <a:p>
            <a:pPr eaLnBrk="1" hangingPunct="1"/>
            <a:r>
              <a:rPr lang="pt-PT" sz="3200" dirty="0">
                <a:latin typeface="+mn-lt"/>
                <a:ea typeface="ＭＳ Ｐゴシック" charset="0"/>
                <a:cs typeface="Tw Cen MT"/>
              </a:rPr>
              <a:t>Como são afectados os endereços IP ?</a:t>
            </a:r>
          </a:p>
        </p:txBody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7975" y="1381550"/>
            <a:ext cx="8455025" cy="5202713"/>
          </a:xfrm>
        </p:spPr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dirty="0" smtClean="0">
                <a:ea typeface="ＭＳ Ｐゴシック" charset="0"/>
                <a:cs typeface="Tw Cen MT"/>
              </a:rPr>
              <a:t>Parte computador </a:t>
            </a:r>
          </a:p>
          <a:p>
            <a:pPr lvl="1"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dirty="0" smtClean="0">
                <a:ea typeface="ＭＳ Ｐゴシック" charset="0"/>
                <a:cs typeface="Tw Cen MT"/>
              </a:rPr>
              <a:t>pode ser afectada </a:t>
            </a:r>
            <a:r>
              <a:rPr lang="pt-PT" dirty="0">
                <a:ea typeface="ＭＳ Ｐゴシック" charset="0"/>
                <a:cs typeface="Tw Cen MT"/>
              </a:rPr>
              <a:t>m</a:t>
            </a:r>
            <a:r>
              <a:rPr lang="pt-PT" dirty="0" smtClean="0">
                <a:ea typeface="ＭＳ Ｐゴシック" charset="0"/>
                <a:cs typeface="Tw Cen MT"/>
              </a:rPr>
              <a:t>anualmente</a:t>
            </a:r>
            <a:r>
              <a:rPr lang="pt-PT" dirty="0">
                <a:ea typeface="ＭＳ Ｐゴシック" charset="0"/>
                <a:cs typeface="Tw Cen MT"/>
              </a:rPr>
              <a:t>, isto é, </a:t>
            </a:r>
            <a:r>
              <a:rPr lang="pt-PT" dirty="0" smtClean="0">
                <a:ea typeface="ＭＳ Ｐゴシック" charset="0"/>
                <a:cs typeface="Tw Cen MT"/>
              </a:rPr>
              <a:t>codificada </a:t>
            </a:r>
            <a:r>
              <a:rPr lang="pt-PT" dirty="0">
                <a:ea typeface="ＭＳ Ｐゴシック" charset="0"/>
                <a:cs typeface="Tw Cen MT"/>
              </a:rPr>
              <a:t>num ficheiro de parametrizaç</a:t>
            </a:r>
            <a:r>
              <a:rPr lang="pt-PT" altLang="ja-JP" dirty="0">
                <a:ea typeface="ヒラギノ角ゴ Pro W3" charset="0"/>
                <a:cs typeface="Tw Cen MT"/>
              </a:rPr>
              <a:t>ão do </a:t>
            </a:r>
            <a:r>
              <a:rPr lang="pt-PT" altLang="ja-JP" dirty="0" smtClean="0">
                <a:ea typeface="ヒラギノ角ゴ Pro W3" charset="0"/>
                <a:cs typeface="Tw Cen MT"/>
              </a:rPr>
              <a:t>computador</a:t>
            </a:r>
            <a:endParaRPr lang="pt-PT" altLang="ja-JP" dirty="0">
              <a:ea typeface="ＭＳ Ｐゴシック" charset="0"/>
              <a:cs typeface="Tw Cen MT"/>
            </a:endParaRPr>
          </a:p>
          <a:p>
            <a:pPr lvl="1"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dirty="0" smtClean="0">
                <a:ea typeface="ＭＳ Ｐゴシック" charset="0"/>
                <a:cs typeface="Tw Cen MT"/>
              </a:rPr>
              <a:t>ou pode ser afectada dinamicamente por DHCP</a:t>
            </a:r>
            <a:r>
              <a:rPr lang="pt-PT" dirty="0">
                <a:ea typeface="ＭＳ Ｐゴシック" charset="0"/>
                <a:cs typeface="Tw Cen MT"/>
              </a:rPr>
              <a:t>: </a:t>
            </a:r>
            <a:r>
              <a:rPr lang="pt-PT" dirty="0" err="1">
                <a:ea typeface="ＭＳ Ｐゴシック" charset="0"/>
                <a:cs typeface="Tw Cen MT"/>
              </a:rPr>
              <a:t>Dynamic</a:t>
            </a:r>
            <a:r>
              <a:rPr lang="pt-PT" dirty="0">
                <a:ea typeface="ＭＳ Ｐゴシック" charset="0"/>
                <a:cs typeface="Tw Cen MT"/>
              </a:rPr>
              <a:t> </a:t>
            </a:r>
            <a:r>
              <a:rPr lang="pt-PT" dirty="0" err="1">
                <a:ea typeface="ＭＳ Ｐゴシック" charset="0"/>
                <a:cs typeface="Tw Cen MT"/>
              </a:rPr>
              <a:t>Host</a:t>
            </a:r>
            <a:r>
              <a:rPr lang="pt-PT" dirty="0">
                <a:ea typeface="ＭＳ Ｐゴシック" charset="0"/>
                <a:cs typeface="Tw Cen MT"/>
              </a:rPr>
              <a:t> </a:t>
            </a:r>
            <a:r>
              <a:rPr lang="pt-PT" dirty="0" err="1">
                <a:ea typeface="ＭＳ Ｐゴシック" charset="0"/>
                <a:cs typeface="Tw Cen MT"/>
              </a:rPr>
              <a:t>Configuration</a:t>
            </a:r>
            <a:r>
              <a:rPr lang="pt-PT" dirty="0">
                <a:ea typeface="ＭＳ Ｐゴシック" charset="0"/>
                <a:cs typeface="Tw Cen MT"/>
              </a:rPr>
              <a:t> </a:t>
            </a:r>
            <a:r>
              <a:rPr lang="pt-PT" dirty="0" err="1" smtClean="0">
                <a:ea typeface="ＭＳ Ｐゴシック" charset="0"/>
                <a:cs typeface="Tw Cen MT"/>
              </a:rPr>
              <a:t>Protocol</a:t>
            </a:r>
            <a:endParaRPr lang="pt-PT" dirty="0">
              <a:ea typeface="ＭＳ Ｐゴシック" charset="0"/>
              <a:cs typeface="Tw Cen MT"/>
            </a:endParaRPr>
          </a:p>
          <a:p>
            <a:pPr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dirty="0" smtClean="0">
                <a:ea typeface="ＭＳ Ｐゴシック" charset="0"/>
                <a:cs typeface="Tw Cen MT"/>
              </a:rPr>
              <a:t>Parte prefixo é geralmente afectada pelo administrador da rede numa rede grande</a:t>
            </a:r>
          </a:p>
          <a:p>
            <a:pPr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dirty="0" smtClean="0">
                <a:ea typeface="ＭＳ Ｐゴシック" charset="0"/>
                <a:cs typeface="Tw Cen MT"/>
              </a:rPr>
              <a:t>E em última análise é afectada pelo ISP ou pelos organismos de gestão de endereços da Internet</a:t>
            </a:r>
            <a:endParaRPr lang="pt-PT" dirty="0">
              <a:ea typeface="ＭＳ Ｐゴシック" charset="0"/>
              <a:cs typeface="Tw Cen M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696200" y="6237312"/>
            <a:ext cx="914400" cy="381000"/>
          </a:xfrm>
        </p:spPr>
        <p:txBody>
          <a:bodyPr/>
          <a:lstStyle/>
          <a:p>
            <a:pPr>
              <a:defRPr/>
            </a:pPr>
            <a:fld id="{1FEE0542-68C9-4A46-97AF-8A6412B60280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90262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>
                <a:ea typeface="ＭＳ Ｐゴシック" charset="0"/>
                <a:cs typeface="Tw Cen MT"/>
              </a:rPr>
              <a:t>Hierarquia de prefixos IP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1705744"/>
          </a:xfrm>
        </p:spPr>
        <p:txBody>
          <a:bodyPr/>
          <a:lstStyle/>
          <a:p>
            <a:r>
              <a:rPr lang="pt-PT" sz="2400" dirty="0" smtClean="0"/>
              <a:t>Os endereços são afectados por blocos hierárquicos</a:t>
            </a:r>
          </a:p>
          <a:p>
            <a:r>
              <a:rPr lang="pt-PT" sz="2400" dirty="0" smtClean="0"/>
              <a:t>Na Internet global há cerca de 500.000 prefixos distintos, mas cada um decompõe-se noutros não visíveis globalmente</a:t>
            </a:r>
            <a:endParaRPr lang="pt-PT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FEE0542-68C9-4A46-97AF-8A6412B60280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877888" y="4411663"/>
            <a:ext cx="1284882" cy="369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 sz="1800" b="0">
                <a:latin typeface="+mn-lt"/>
              </a:rPr>
              <a:t>12.0.0.0/8</a:t>
            </a:r>
          </a:p>
        </p:txBody>
      </p:sp>
      <p:sp>
        <p:nvSpPr>
          <p:cNvPr id="6" name="AutoShape 4"/>
          <p:cNvSpPr>
            <a:spLocks noChangeArrowheads="1"/>
          </p:cNvSpPr>
          <p:nvPr/>
        </p:nvSpPr>
        <p:spPr bwMode="auto">
          <a:xfrm rot="16200000">
            <a:off x="961231" y="4287044"/>
            <a:ext cx="2925763" cy="511175"/>
          </a:xfrm>
          <a:prstGeom prst="triangle">
            <a:avLst>
              <a:gd name="adj" fmla="val 49995"/>
            </a:avLst>
          </a:prstGeom>
          <a:solidFill>
            <a:schemeClr val="hlink"/>
          </a:solidFill>
          <a:ln w="12700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PT" sz="1800" b="0">
              <a:latin typeface="+mn-lt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2670175" y="2974975"/>
            <a:ext cx="1388802" cy="369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 sz="1800" b="0">
                <a:latin typeface="+mn-lt"/>
              </a:rPr>
              <a:t>12.0.0.0/16</a:t>
            </a:r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2699792" y="5589240"/>
            <a:ext cx="1670579" cy="369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 sz="1800" b="0" dirty="0">
                <a:latin typeface="+mn-lt"/>
              </a:rPr>
              <a:t>12.254.0.0/16</a:t>
            </a: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2670175" y="3287713"/>
            <a:ext cx="1351832" cy="369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 sz="1800" b="0" dirty="0">
                <a:latin typeface="+mn-lt"/>
              </a:rPr>
              <a:t>12.1.0.0/16</a:t>
            </a:r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2670175" y="3600450"/>
            <a:ext cx="1388802" cy="369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 sz="1800" b="0">
                <a:latin typeface="+mn-lt"/>
              </a:rPr>
              <a:t>12.2.0.0/16</a:t>
            </a:r>
          </a:p>
        </p:txBody>
      </p:sp>
      <p:sp>
        <p:nvSpPr>
          <p:cNvPr id="11" name="Rectangle 9"/>
          <p:cNvSpPr>
            <a:spLocks noChangeArrowheads="1"/>
          </p:cNvSpPr>
          <p:nvPr/>
        </p:nvSpPr>
        <p:spPr bwMode="auto">
          <a:xfrm>
            <a:off x="2670175" y="3911600"/>
            <a:ext cx="1388802" cy="369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 sz="1800" b="0" dirty="0">
                <a:latin typeface="+mn-lt"/>
              </a:rPr>
              <a:t>12.3.0.0/16</a:t>
            </a:r>
          </a:p>
        </p:txBody>
      </p:sp>
      <p:sp>
        <p:nvSpPr>
          <p:cNvPr id="12" name="AutoShape 10"/>
          <p:cNvSpPr>
            <a:spLocks noChangeArrowheads="1"/>
          </p:cNvSpPr>
          <p:nvPr/>
        </p:nvSpPr>
        <p:spPr bwMode="auto">
          <a:xfrm rot="16200000">
            <a:off x="3653631" y="3788569"/>
            <a:ext cx="1425575" cy="509588"/>
          </a:xfrm>
          <a:prstGeom prst="triangle">
            <a:avLst>
              <a:gd name="adj" fmla="val 49995"/>
            </a:avLst>
          </a:prstGeom>
          <a:solidFill>
            <a:schemeClr val="hlink"/>
          </a:solidFill>
          <a:ln w="12700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PT" sz="1800" b="0">
              <a:latin typeface="+mn-lt"/>
            </a:endParaRPr>
          </a:p>
        </p:txBody>
      </p:sp>
      <p:sp>
        <p:nvSpPr>
          <p:cNvPr id="13" name="Rectangle 11"/>
          <p:cNvSpPr>
            <a:spLocks noChangeArrowheads="1"/>
          </p:cNvSpPr>
          <p:nvPr/>
        </p:nvSpPr>
        <p:spPr bwMode="auto">
          <a:xfrm>
            <a:off x="3192463" y="4198938"/>
            <a:ext cx="308578" cy="10778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 sz="3200" b="0" dirty="0" smtClean="0">
                <a:latin typeface="+mn-lt"/>
              </a:rPr>
              <a:t>:</a:t>
            </a:r>
            <a:endParaRPr lang="en-US" sz="3200" b="0" dirty="0">
              <a:latin typeface="+mn-lt"/>
            </a:endParaRPr>
          </a:p>
          <a:p>
            <a:pPr algn="l" eaLnBrk="0" hangingPunct="0"/>
            <a:r>
              <a:rPr lang="en-US" sz="3200" b="0" dirty="0">
                <a:latin typeface="+mn-lt"/>
              </a:rPr>
              <a:t>:</a:t>
            </a:r>
          </a:p>
        </p:txBody>
      </p:sp>
      <p:sp>
        <p:nvSpPr>
          <p:cNvPr id="14" name="AutoShape 12"/>
          <p:cNvSpPr>
            <a:spLocks noChangeArrowheads="1"/>
          </p:cNvSpPr>
          <p:nvPr/>
        </p:nvSpPr>
        <p:spPr bwMode="auto">
          <a:xfrm rot="16200000">
            <a:off x="3795713" y="5568950"/>
            <a:ext cx="1738312" cy="509588"/>
          </a:xfrm>
          <a:prstGeom prst="triangle">
            <a:avLst>
              <a:gd name="adj" fmla="val 49995"/>
            </a:avLst>
          </a:prstGeom>
          <a:solidFill>
            <a:schemeClr val="hlink"/>
          </a:solidFill>
          <a:ln w="12700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PT" sz="1800" b="0">
              <a:latin typeface="+mn-lt"/>
            </a:endParaRPr>
          </a:p>
        </p:txBody>
      </p:sp>
      <p:sp>
        <p:nvSpPr>
          <p:cNvPr id="15" name="Rectangle 13"/>
          <p:cNvSpPr>
            <a:spLocks noChangeArrowheads="1"/>
          </p:cNvSpPr>
          <p:nvPr/>
        </p:nvSpPr>
        <p:spPr bwMode="auto">
          <a:xfrm>
            <a:off x="4611688" y="3349625"/>
            <a:ext cx="1425771" cy="369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 sz="1800" b="0">
                <a:latin typeface="+mn-lt"/>
              </a:rPr>
              <a:t>12.3.0.0/24</a:t>
            </a:r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4611688" y="3600450"/>
            <a:ext cx="1388802" cy="369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 sz="1800" b="0">
                <a:latin typeface="+mn-lt"/>
              </a:rPr>
              <a:t>12.3.1.0/24</a:t>
            </a:r>
          </a:p>
        </p:txBody>
      </p:sp>
      <p:sp>
        <p:nvSpPr>
          <p:cNvPr id="17" name="Rectangle 15"/>
          <p:cNvSpPr>
            <a:spLocks noChangeArrowheads="1"/>
          </p:cNvSpPr>
          <p:nvPr/>
        </p:nvSpPr>
        <p:spPr bwMode="auto">
          <a:xfrm>
            <a:off x="5210175" y="3811588"/>
            <a:ext cx="262592" cy="708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 b="0">
                <a:latin typeface="+mn-lt"/>
              </a:rPr>
              <a:t>:</a:t>
            </a:r>
          </a:p>
          <a:p>
            <a:pPr algn="l" eaLnBrk="0" hangingPunct="0"/>
            <a:r>
              <a:rPr lang="en-US" b="0">
                <a:latin typeface="+mn-lt"/>
              </a:rPr>
              <a:t>:</a:t>
            </a:r>
          </a:p>
        </p:txBody>
      </p:sp>
      <p:sp>
        <p:nvSpPr>
          <p:cNvPr id="18" name="Rectangle 16"/>
          <p:cNvSpPr>
            <a:spLocks noChangeArrowheads="1"/>
          </p:cNvSpPr>
          <p:nvPr/>
        </p:nvSpPr>
        <p:spPr bwMode="auto">
          <a:xfrm>
            <a:off x="4686300" y="4473575"/>
            <a:ext cx="1707549" cy="369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 sz="1800" b="0">
                <a:latin typeface="+mn-lt"/>
              </a:rPr>
              <a:t>12.3.254.0/24</a:t>
            </a:r>
          </a:p>
        </p:txBody>
      </p:sp>
      <p:sp>
        <p:nvSpPr>
          <p:cNvPr id="19" name="Rectangle 17"/>
          <p:cNvSpPr>
            <a:spLocks noChangeArrowheads="1"/>
          </p:cNvSpPr>
          <p:nvPr/>
        </p:nvSpPr>
        <p:spPr bwMode="auto">
          <a:xfrm>
            <a:off x="4984750" y="4973638"/>
            <a:ext cx="1670579" cy="369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 sz="1800" b="0">
                <a:latin typeface="+mn-lt"/>
              </a:rPr>
              <a:t>12.253.0.0/19</a:t>
            </a:r>
          </a:p>
        </p:txBody>
      </p:sp>
      <p:sp>
        <p:nvSpPr>
          <p:cNvPr id="20" name="Rectangle 18"/>
          <p:cNvSpPr>
            <a:spLocks noChangeArrowheads="1"/>
          </p:cNvSpPr>
          <p:nvPr/>
        </p:nvSpPr>
        <p:spPr bwMode="auto">
          <a:xfrm>
            <a:off x="4984750" y="5222875"/>
            <a:ext cx="1811468" cy="369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 sz="1800" b="0">
                <a:latin typeface="+mn-lt"/>
              </a:rPr>
              <a:t>12.253.32.0/19</a:t>
            </a:r>
          </a:p>
        </p:txBody>
      </p:sp>
      <p:sp>
        <p:nvSpPr>
          <p:cNvPr id="21" name="Rectangle 22"/>
          <p:cNvSpPr>
            <a:spLocks noChangeArrowheads="1"/>
          </p:cNvSpPr>
          <p:nvPr/>
        </p:nvSpPr>
        <p:spPr bwMode="auto">
          <a:xfrm>
            <a:off x="4984750" y="6284913"/>
            <a:ext cx="1915388" cy="369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 sz="1800" b="0">
                <a:latin typeface="+mn-lt"/>
              </a:rPr>
              <a:t>12.253.160.0/19</a:t>
            </a:r>
          </a:p>
        </p:txBody>
      </p:sp>
      <p:sp>
        <p:nvSpPr>
          <p:cNvPr id="22" name="AutoShape 23"/>
          <p:cNvSpPr>
            <a:spLocks noChangeArrowheads="1"/>
          </p:cNvSpPr>
          <p:nvPr/>
        </p:nvSpPr>
        <p:spPr bwMode="auto">
          <a:xfrm rot="16200000">
            <a:off x="6006306" y="3251995"/>
            <a:ext cx="1050925" cy="957262"/>
          </a:xfrm>
          <a:prstGeom prst="triangle">
            <a:avLst>
              <a:gd name="adj" fmla="val 49995"/>
            </a:avLst>
          </a:prstGeom>
          <a:solidFill>
            <a:schemeClr val="hlink"/>
          </a:solidFill>
          <a:ln w="12700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PT" sz="1800" b="0">
              <a:latin typeface="+mn-lt"/>
            </a:endParaRPr>
          </a:p>
        </p:txBody>
      </p:sp>
      <p:sp>
        <p:nvSpPr>
          <p:cNvPr id="24" name="Rectangle 15"/>
          <p:cNvSpPr>
            <a:spLocks noChangeArrowheads="1"/>
          </p:cNvSpPr>
          <p:nvPr/>
        </p:nvSpPr>
        <p:spPr bwMode="auto">
          <a:xfrm>
            <a:off x="5410200" y="5486400"/>
            <a:ext cx="262592" cy="708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 b="0">
                <a:latin typeface="+mn-lt"/>
              </a:rPr>
              <a:t>:</a:t>
            </a:r>
          </a:p>
          <a:p>
            <a:pPr algn="l" eaLnBrk="0" hangingPunct="0"/>
            <a:r>
              <a:rPr lang="en-US" b="0">
                <a:latin typeface="+mn-lt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263027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z="3200" dirty="0" smtClean="0"/>
              <a:t>Como são afectados os prefixos de topo?</a:t>
            </a:r>
            <a:endParaRPr lang="pt-PT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484784"/>
            <a:ext cx="8610600" cy="4968552"/>
          </a:xfrm>
        </p:spPr>
        <p:txBody>
          <a:bodyPr/>
          <a:lstStyle/>
          <a:p>
            <a:r>
              <a:rPr lang="pt-PT" dirty="0" smtClean="0"/>
              <a:t>ICANN – Internet </a:t>
            </a:r>
            <a:r>
              <a:rPr lang="pt-PT" dirty="0" err="1" smtClean="0"/>
              <a:t>Corporation</a:t>
            </a:r>
            <a:r>
              <a:rPr lang="pt-PT" dirty="0" smtClean="0"/>
              <a:t> for </a:t>
            </a:r>
            <a:r>
              <a:rPr lang="pt-PT" dirty="0" err="1" smtClean="0"/>
              <a:t>Assigned</a:t>
            </a:r>
            <a:r>
              <a:rPr lang="pt-PT" dirty="0" smtClean="0"/>
              <a:t> </a:t>
            </a:r>
            <a:r>
              <a:rPr lang="pt-PT" dirty="0" err="1" smtClean="0"/>
              <a:t>Names</a:t>
            </a:r>
            <a:r>
              <a:rPr lang="pt-PT" dirty="0" smtClean="0"/>
              <a:t> </a:t>
            </a:r>
            <a:r>
              <a:rPr lang="pt-PT" dirty="0" err="1" smtClean="0"/>
              <a:t>and</a:t>
            </a:r>
            <a:r>
              <a:rPr lang="pt-PT" dirty="0" smtClean="0"/>
              <a:t> </a:t>
            </a:r>
            <a:r>
              <a:rPr lang="pt-PT" dirty="0" err="1" smtClean="0"/>
              <a:t>Numbers</a:t>
            </a:r>
            <a:r>
              <a:rPr lang="pt-PT" dirty="0" smtClean="0"/>
              <a:t> (</a:t>
            </a:r>
            <a:r>
              <a:rPr lang="pt-PT" dirty="0" smtClean="0">
                <a:hlinkClick r:id="rId2"/>
              </a:rPr>
              <a:t>www.icann.org</a:t>
            </a:r>
            <a:r>
              <a:rPr lang="pt-PT" dirty="0" smtClean="0"/>
              <a:t>)</a:t>
            </a:r>
          </a:p>
          <a:p>
            <a:pPr lvl="1"/>
            <a:r>
              <a:rPr lang="pt-PT" dirty="0" smtClean="0"/>
              <a:t> Afecta blocos de endereços às regional </a:t>
            </a:r>
            <a:r>
              <a:rPr lang="pt-PT" i="1" dirty="0" err="1" smtClean="0"/>
              <a:t>registries</a:t>
            </a:r>
            <a:r>
              <a:rPr lang="pt-PT" i="1" dirty="0" smtClean="0"/>
              <a:t>, q</a:t>
            </a:r>
            <a:r>
              <a:rPr lang="pt-PT" dirty="0" smtClean="0"/>
              <a:t>ue os afectam aos </a:t>
            </a:r>
            <a:r>
              <a:rPr lang="pt-PT" dirty="0" err="1" smtClean="0"/>
              <a:t>ISPs</a:t>
            </a:r>
            <a:r>
              <a:rPr lang="pt-PT" dirty="0" smtClean="0"/>
              <a:t> e organizações com necessidade de um prefixo próprio</a:t>
            </a:r>
          </a:p>
          <a:p>
            <a:pPr lvl="1"/>
            <a:r>
              <a:rPr lang="pt-PT" dirty="0" smtClean="0"/>
              <a:t>Gere o DNS, mas subcontrata o serviço</a:t>
            </a:r>
          </a:p>
          <a:p>
            <a:pPr lvl="1"/>
            <a:r>
              <a:rPr lang="pt-PT" dirty="0" smtClean="0"/>
              <a:t>Cria novos </a:t>
            </a:r>
            <a:r>
              <a:rPr lang="pt-PT" dirty="0" err="1" smtClean="0"/>
              <a:t>TLDs</a:t>
            </a:r>
            <a:endParaRPr lang="pt-PT" dirty="0" smtClean="0"/>
          </a:p>
          <a:p>
            <a:pPr lvl="1"/>
            <a:r>
              <a:rPr lang="pt-PT" dirty="0" smtClean="0"/>
              <a:t>Resolve disputas</a:t>
            </a:r>
          </a:p>
          <a:p>
            <a:pPr lvl="1"/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FEE0542-68C9-4A46-97AF-8A6412B60280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03996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7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smtClean="0">
                <a:cs typeface="+mj-cs"/>
              </a:rPr>
              <a:t>Objectivos da lição</a:t>
            </a:r>
          </a:p>
        </p:txBody>
      </p:sp>
      <p:sp>
        <p:nvSpPr>
          <p:cNvPr id="1047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610600" cy="5378450"/>
          </a:xfrm>
        </p:spPr>
        <p:txBody>
          <a:bodyPr/>
          <a:lstStyle/>
          <a:p>
            <a:pPr>
              <a:defRPr/>
            </a:pPr>
            <a:r>
              <a:rPr lang="pt-PT" sz="2400" dirty="0" smtClean="0"/>
              <a:t>O funcionamento da Internet exige que os computadores tenham endereços IP</a:t>
            </a:r>
          </a:p>
          <a:p>
            <a:pPr>
              <a:defRPr/>
            </a:pPr>
            <a:r>
              <a:rPr lang="pt-PT" sz="2400" dirty="0" smtClean="0"/>
              <a:t>Os sistemas de endereçamento têm um grande impacto na administração, gestão e escalabilidade de uma rede</a:t>
            </a:r>
          </a:p>
          <a:p>
            <a:pPr>
              <a:defRPr/>
            </a:pPr>
            <a:r>
              <a:rPr lang="pt-PT" sz="2400" dirty="0" smtClean="0"/>
              <a:t>Como são construídos e afectados os endereços IP é o objecto desta lição</a:t>
            </a:r>
          </a:p>
          <a:p>
            <a:pPr marL="0" indent="0">
              <a:buNone/>
              <a:defRPr/>
            </a:pPr>
            <a:endParaRPr lang="pt-PT" sz="2400" dirty="0" smtClean="0"/>
          </a:p>
          <a:p>
            <a:pPr>
              <a:defRPr/>
            </a:pPr>
            <a:r>
              <a:rPr lang="pt-PT" sz="2400" dirty="0" smtClean="0"/>
              <a:t>Slides elaborados com alguns exemplos disponibilizados pelos autores do livro</a:t>
            </a:r>
          </a:p>
          <a:p>
            <a:pPr marL="339725" lvl="1" indent="0">
              <a:buFont typeface="Helvetica" charset="0"/>
              <a:buNone/>
              <a:defRPr/>
            </a:pPr>
            <a:r>
              <a:rPr lang="pt-PT" sz="2000" dirty="0" smtClean="0">
                <a:cs typeface="Times New Roman" charset="0"/>
              </a:rPr>
              <a:t>James F. </a:t>
            </a:r>
            <a:r>
              <a:rPr lang="pt-PT" sz="2000" dirty="0" err="1" smtClean="0">
                <a:cs typeface="Times New Roman" charset="0"/>
              </a:rPr>
              <a:t>Kurose</a:t>
            </a:r>
            <a:r>
              <a:rPr lang="pt-PT" sz="2000" dirty="0" smtClean="0">
                <a:cs typeface="Times New Roman" charset="0"/>
              </a:rPr>
              <a:t> </a:t>
            </a:r>
            <a:r>
              <a:rPr lang="pt-PT" sz="2000" dirty="0" err="1" smtClean="0">
                <a:cs typeface="Times New Roman" charset="0"/>
              </a:rPr>
              <a:t>and</a:t>
            </a:r>
            <a:r>
              <a:rPr lang="pt-PT" sz="2000" dirty="0" smtClean="0">
                <a:cs typeface="Times New Roman" charset="0"/>
              </a:rPr>
              <a:t> Keith W. Ross, </a:t>
            </a:r>
            <a:r>
              <a:rPr lang="pt-PT" altLang="ja-JP" sz="2000" dirty="0" smtClean="0">
                <a:cs typeface="Times New Roman" charset="0"/>
              </a:rPr>
              <a:t>“</a:t>
            </a:r>
            <a:r>
              <a:rPr lang="pt-PT" sz="2000" dirty="0" err="1" smtClean="0">
                <a:cs typeface="Times New Roman" charset="0"/>
              </a:rPr>
              <a:t>Computer</a:t>
            </a:r>
            <a:r>
              <a:rPr lang="pt-PT" sz="2000" dirty="0" smtClean="0">
                <a:cs typeface="Times New Roman" charset="0"/>
              </a:rPr>
              <a:t> </a:t>
            </a:r>
            <a:r>
              <a:rPr lang="pt-PT" sz="2000" dirty="0" err="1" smtClean="0">
                <a:cs typeface="Times New Roman" charset="0"/>
              </a:rPr>
              <a:t>Networking</a:t>
            </a:r>
            <a:r>
              <a:rPr lang="pt-PT" sz="2000" dirty="0" smtClean="0">
                <a:cs typeface="Times New Roman" charset="0"/>
              </a:rPr>
              <a:t> - A Top-</a:t>
            </a:r>
            <a:r>
              <a:rPr lang="pt-PT" sz="2000" dirty="0" err="1" smtClean="0">
                <a:cs typeface="Times New Roman" charset="0"/>
              </a:rPr>
              <a:t>Down</a:t>
            </a:r>
            <a:r>
              <a:rPr lang="pt-PT" sz="2000" dirty="0" smtClean="0">
                <a:cs typeface="Times New Roman" charset="0"/>
              </a:rPr>
              <a:t> </a:t>
            </a:r>
            <a:r>
              <a:rPr lang="pt-PT" sz="2000" dirty="0" err="1" smtClean="0">
                <a:cs typeface="Times New Roman" charset="0"/>
              </a:rPr>
              <a:t>Approach</a:t>
            </a:r>
            <a:r>
              <a:rPr lang="pt-PT" sz="2000" dirty="0" smtClean="0">
                <a:cs typeface="Times New Roman" charset="0"/>
              </a:rPr>
              <a:t> </a:t>
            </a:r>
            <a:r>
              <a:rPr lang="pt-PT" sz="2000" dirty="0" err="1" smtClean="0">
                <a:cs typeface="Times New Roman" charset="0"/>
              </a:rPr>
              <a:t>Featuring</a:t>
            </a:r>
            <a:r>
              <a:rPr lang="pt-PT" sz="2000" dirty="0" smtClean="0">
                <a:cs typeface="Times New Roman" charset="0"/>
              </a:rPr>
              <a:t> </a:t>
            </a:r>
            <a:r>
              <a:rPr lang="pt-PT" sz="2000" dirty="0" err="1" smtClean="0">
                <a:cs typeface="Times New Roman" charset="0"/>
              </a:rPr>
              <a:t>the</a:t>
            </a:r>
            <a:r>
              <a:rPr lang="pt-PT" sz="2000" dirty="0" smtClean="0">
                <a:cs typeface="Times New Roman" charset="0"/>
              </a:rPr>
              <a:t> Internet,</a:t>
            </a:r>
            <a:r>
              <a:rPr lang="pt-PT" altLang="ja-JP" sz="2000" dirty="0" smtClean="0">
                <a:cs typeface="Times New Roman" charset="0"/>
              </a:rPr>
              <a:t>”</a:t>
            </a:r>
            <a:r>
              <a:rPr lang="pt-PT" sz="2000" dirty="0" smtClean="0">
                <a:cs typeface="Times New Roman" charset="0"/>
              </a:rPr>
              <a:t> 6th </a:t>
            </a:r>
            <a:r>
              <a:rPr lang="pt-PT" sz="2000" dirty="0" err="1" smtClean="0">
                <a:cs typeface="Times New Roman" charset="0"/>
              </a:rPr>
              <a:t>Edition</a:t>
            </a:r>
            <a:r>
              <a:rPr lang="pt-PT" sz="2000" dirty="0" smtClean="0">
                <a:cs typeface="Times New Roman" charset="0"/>
              </a:rPr>
              <a:t>, 2012, </a:t>
            </a:r>
            <a:r>
              <a:rPr lang="pt-PT" sz="2000" dirty="0" err="1" smtClean="0">
                <a:cs typeface="Times New Roman" charset="0"/>
              </a:rPr>
              <a:t>Addison</a:t>
            </a:r>
            <a:r>
              <a:rPr lang="pt-PT" sz="2000" dirty="0" smtClean="0">
                <a:cs typeface="Times New Roman" charset="0"/>
              </a:rPr>
              <a:t> Wesley </a:t>
            </a:r>
          </a:p>
          <a:p>
            <a:pPr marL="339725" lvl="1" indent="0">
              <a:buFont typeface="Helvetica" charset="0"/>
              <a:buNone/>
              <a:defRPr/>
            </a:pPr>
            <a:endParaRPr lang="pt-PT" sz="1800" dirty="0" smtClean="0"/>
          </a:p>
        </p:txBody>
      </p:sp>
      <p:sp>
        <p:nvSpPr>
          <p:cNvPr id="5" name="Slide Number Placeholder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75463" y="6237288"/>
            <a:ext cx="2133600" cy="476250"/>
          </a:xfrm>
        </p:spPr>
        <p:txBody>
          <a:bodyPr/>
          <a:lstStyle/>
          <a:p>
            <a:pPr>
              <a:defRPr/>
            </a:pPr>
            <a:fld id="{04B31DB0-46D9-4D44-B0EF-90C3C8ABCF3A}" type="slidenum">
              <a:rPr lang="en-US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08678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PT" dirty="0" smtClean="0">
                <a:ea typeface="ＭＳ Ｐゴシック" charset="0"/>
              </a:rPr>
              <a:t>Conclusões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1341438"/>
            <a:ext cx="8228013" cy="4679950"/>
          </a:xfrm>
        </p:spPr>
        <p:txBody>
          <a:bodyPr/>
          <a:lstStyle/>
          <a:p>
            <a:pPr eaLnBrk="1" hangingPunct="1">
              <a:defRPr/>
            </a:pPr>
            <a:r>
              <a:rPr lang="pt-PT" sz="2400" dirty="0" smtClean="0">
                <a:ea typeface="ＭＳ Ｐゴシック" charset="0"/>
                <a:cs typeface="ＭＳ Ｐゴシック" charset="0"/>
              </a:rPr>
              <a:t>Os endereços IP têm duas partes, o prefixo e o número de computador</a:t>
            </a:r>
          </a:p>
          <a:p>
            <a:pPr eaLnBrk="1" hangingPunct="1">
              <a:defRPr/>
            </a:pPr>
            <a:r>
              <a:rPr lang="pt-PT" sz="2400" dirty="0" smtClean="0">
                <a:ea typeface="ＭＳ Ｐゴシック" charset="0"/>
                <a:cs typeface="ＭＳ Ｐゴシック" charset="0"/>
              </a:rPr>
              <a:t>Os prefixos estão associados a um </a:t>
            </a:r>
            <a:r>
              <a:rPr lang="pt-PT" sz="2400" dirty="0" err="1" smtClean="0">
                <a:ea typeface="ＭＳ Ｐゴシック" charset="0"/>
                <a:cs typeface="ＭＳ Ｐゴシック" charset="0"/>
              </a:rPr>
              <a:t>sub</a:t>
            </a:r>
            <a:r>
              <a:rPr lang="pt-PT" sz="2400" dirty="0" smtClean="0">
                <a:ea typeface="ＭＳ Ｐゴシック" charset="0"/>
                <a:cs typeface="ＭＳ Ｐゴシック" charset="0"/>
              </a:rPr>
              <a:t> parte da Internet (e.g. Instituição, edifício, rede sem fios, ...)</a:t>
            </a:r>
          </a:p>
          <a:p>
            <a:pPr eaLnBrk="1" hangingPunct="1">
              <a:defRPr/>
            </a:pPr>
            <a:r>
              <a:rPr lang="pt-PT" sz="2400" dirty="0" smtClean="0">
                <a:ea typeface="ＭＳ Ｐゴシック" charset="0"/>
                <a:cs typeface="ＭＳ Ｐゴシック" charset="0"/>
              </a:rPr>
              <a:t>O conceito é hierárquico pois um conjunto com um único prefixo a certo nível pode decompor-se em mais </a:t>
            </a:r>
            <a:r>
              <a:rPr lang="pt-PT" sz="2400" dirty="0" err="1" smtClean="0">
                <a:ea typeface="ＭＳ Ｐゴシック" charset="0"/>
                <a:cs typeface="ＭＳ Ｐゴシック" charset="0"/>
              </a:rPr>
              <a:t>subprefixos</a:t>
            </a:r>
            <a:endParaRPr lang="pt-PT" sz="2400" dirty="0" smtClean="0">
              <a:ea typeface="ＭＳ Ｐゴシック" charset="0"/>
              <a:cs typeface="ＭＳ Ｐゴシック" charset="0"/>
            </a:endParaRPr>
          </a:p>
          <a:p>
            <a:pPr eaLnBrk="1" hangingPunct="1">
              <a:defRPr/>
            </a:pPr>
            <a:r>
              <a:rPr lang="pt-PT" sz="2400" dirty="0" smtClean="0">
                <a:ea typeface="ＭＳ Ｐゴシック" charset="0"/>
                <a:cs typeface="ＭＳ Ｐゴシック" charset="0"/>
              </a:rPr>
              <a:t>A decomposição acaba nas </a:t>
            </a:r>
            <a:r>
              <a:rPr lang="pt-PT" sz="2400" i="1" dirty="0" err="1" smtClean="0">
                <a:ea typeface="ＭＳ Ｐゴシック" charset="0"/>
                <a:cs typeface="ＭＳ Ｐゴシック" charset="0"/>
              </a:rPr>
              <a:t>subnets</a:t>
            </a:r>
            <a:endParaRPr lang="pt-PT" sz="2400" i="1" dirty="0" smtClean="0">
              <a:ea typeface="ＭＳ Ｐゴシック" charset="0"/>
              <a:cs typeface="ＭＳ Ｐゴシック" charset="0"/>
            </a:endParaRPr>
          </a:p>
          <a:p>
            <a:pPr eaLnBrk="1" hangingPunct="1">
              <a:defRPr/>
            </a:pPr>
            <a:r>
              <a:rPr lang="pt-PT" sz="2400" dirty="0" smtClean="0">
                <a:ea typeface="ＭＳ Ｐゴシック" charset="0"/>
                <a:cs typeface="ＭＳ Ｐゴシック" charset="0"/>
              </a:rPr>
              <a:t>Esta hierarquia é fundamental para a escalabilidade do encaminhamento na Internet</a:t>
            </a:r>
          </a:p>
          <a:p>
            <a:pPr eaLnBrk="1" hangingPunct="1">
              <a:defRPr/>
            </a:pPr>
            <a:endParaRPr lang="pt-PT" sz="2400" dirty="0" smtClean="0">
              <a:ea typeface="ＭＳ Ｐゴシック" charset="0"/>
              <a:cs typeface="ＭＳ Ｐゴシック" charset="0"/>
            </a:endParaRPr>
          </a:p>
        </p:txBody>
      </p:sp>
      <p:sp>
        <p:nvSpPr>
          <p:cNvPr id="5" name="Slide Number Placeholder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75463" y="6237288"/>
            <a:ext cx="2133600" cy="476250"/>
          </a:xfrm>
        </p:spPr>
        <p:txBody>
          <a:bodyPr/>
          <a:lstStyle/>
          <a:p>
            <a:pPr>
              <a:defRPr/>
            </a:pPr>
            <a:fld id="{BDE03A0F-D6E8-6842-9D70-EDFD6FE1D68B}" type="slidenum">
              <a:rPr lang="en-US"/>
              <a:pPr>
                <a:defRPr/>
              </a:pPr>
              <a:t>20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>
                <a:latin typeface="+mn-lt"/>
                <a:ea typeface="ＭＳ Ｐゴシック" charset="0"/>
                <a:cs typeface="ＭＳ Ｐゴシック" charset="0"/>
              </a:rPr>
              <a:t>Nomes e endereços</a:t>
            </a:r>
            <a:endParaRPr lang="pt-PT" dirty="0">
              <a:latin typeface="+mn-lt"/>
              <a:ea typeface="ＭＳ Ｐゴシック" charset="0"/>
              <a:cs typeface="ＭＳ Ｐゴシック" charset="0"/>
            </a:endParaRPr>
          </a:p>
        </p:txBody>
      </p:sp>
      <p:sp>
        <p:nvSpPr>
          <p:cNvPr id="1169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t-PT" sz="2400" dirty="0" smtClean="0">
                <a:ea typeface="ＭＳ Ｐゴシック" charset="0"/>
                <a:cs typeface="ＭＳ Ｐゴシック" charset="0"/>
              </a:rPr>
              <a:t>Os nomes são mais fáceis de decorar</a:t>
            </a:r>
          </a:p>
          <a:p>
            <a:pPr lvl="1"/>
            <a:r>
              <a:rPr lang="pt-PT" sz="2000" dirty="0" smtClean="0">
                <a:ea typeface="ＭＳ Ｐゴシック" charset="0"/>
                <a:hlinkClick r:id="rId3"/>
              </a:rPr>
              <a:t>www.fc.unl.pt</a:t>
            </a:r>
            <a:r>
              <a:rPr lang="pt-PT" sz="2000" dirty="0" smtClean="0">
                <a:ea typeface="ＭＳ Ｐゴシック" charset="0"/>
              </a:rPr>
              <a:t>  vs. </a:t>
            </a:r>
            <a:r>
              <a:rPr lang="pt-PT" sz="2000" dirty="0">
                <a:ea typeface="ＭＳ Ｐゴシック" charset="0"/>
              </a:rPr>
              <a:t> </a:t>
            </a:r>
            <a:r>
              <a:rPr lang="pt-PT" sz="2000" dirty="0" smtClean="0">
                <a:ea typeface="ＭＳ Ｐゴシック" charset="0"/>
              </a:rPr>
              <a:t>193.136.120.1</a:t>
            </a:r>
          </a:p>
          <a:p>
            <a:r>
              <a:rPr lang="pt-PT" sz="2400" dirty="0" smtClean="0">
                <a:ea typeface="ＭＳ Ｐゴシック" charset="0"/>
                <a:cs typeface="ＭＳ Ｐゴシック" charset="0"/>
              </a:rPr>
              <a:t>Os endereços podem ter de mudar</a:t>
            </a:r>
          </a:p>
          <a:p>
            <a:pPr lvl="1"/>
            <a:r>
              <a:rPr lang="pt-PT" sz="2000" dirty="0" smtClean="0">
                <a:ea typeface="ＭＳ Ｐゴシック" charset="0"/>
              </a:rPr>
              <a:t>E.g., mudou-se de computador, de rede ou de ISP</a:t>
            </a:r>
          </a:p>
          <a:p>
            <a:r>
              <a:rPr lang="pt-PT" sz="2400" dirty="0" smtClean="0">
                <a:ea typeface="ＭＳ Ｐゴシック" charset="0"/>
                <a:cs typeface="ＭＳ Ｐゴシック" charset="0"/>
              </a:rPr>
              <a:t>Ao mesmo nome podem estar associados vários endereços</a:t>
            </a:r>
          </a:p>
          <a:p>
            <a:pPr lvl="1"/>
            <a:r>
              <a:rPr lang="pt-PT" sz="2000" dirty="0" smtClean="0">
                <a:ea typeface="ＭＳ Ｐゴシック" charset="0"/>
              </a:rPr>
              <a:t>E.g. O CLIP pode ter mais do que um servidor</a:t>
            </a:r>
          </a:p>
          <a:p>
            <a:pPr lvl="1"/>
            <a:r>
              <a:rPr lang="pt-PT" sz="2000" dirty="0" smtClean="0">
                <a:ea typeface="ＭＳ Ｐゴシック" charset="0"/>
              </a:rPr>
              <a:t>E.g. </a:t>
            </a:r>
            <a:r>
              <a:rPr lang="pt-PT" sz="2000" dirty="0">
                <a:ea typeface="ＭＳ Ｐゴシック" charset="0"/>
              </a:rPr>
              <a:t>O</a:t>
            </a:r>
            <a:r>
              <a:rPr lang="pt-PT" sz="2000" dirty="0" smtClean="0">
                <a:ea typeface="ＭＳ Ｐゴシック" charset="0"/>
              </a:rPr>
              <a:t> endereço de </a:t>
            </a:r>
            <a:r>
              <a:rPr lang="pt-PT" sz="2000" dirty="0" err="1" smtClean="0">
                <a:ea typeface="ＭＳ Ｐゴシック" charset="0"/>
              </a:rPr>
              <a:t>google.com</a:t>
            </a:r>
            <a:r>
              <a:rPr lang="pt-PT" sz="2000" dirty="0" smtClean="0">
                <a:ea typeface="ＭＳ Ｐゴシック" charset="0"/>
              </a:rPr>
              <a:t> pode variar com a posição do cliente</a:t>
            </a:r>
          </a:p>
          <a:p>
            <a:r>
              <a:rPr lang="pt-PT" sz="2400" dirty="0" smtClean="0">
                <a:ea typeface="ＭＳ Ｐゴシック" charset="0"/>
                <a:cs typeface="ＭＳ Ｐゴシック" charset="0"/>
              </a:rPr>
              <a:t>Podem existir diferentes nomes associados ao mesmo endereço</a:t>
            </a:r>
          </a:p>
          <a:p>
            <a:pPr lvl="1"/>
            <a:r>
              <a:rPr lang="pt-PT" sz="2000" dirty="0" smtClean="0">
                <a:ea typeface="ＭＳ Ｐゴシック" charset="0"/>
              </a:rPr>
              <a:t>E.g., diversos serviços no mesmo computador</a:t>
            </a:r>
            <a:endParaRPr lang="pt-PT" sz="2000" dirty="0">
              <a:ea typeface="ＭＳ Ｐゴシック" charset="0"/>
            </a:endParaRP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75463" y="6093296"/>
            <a:ext cx="2133600" cy="476250"/>
          </a:xfrm>
        </p:spPr>
        <p:txBody>
          <a:bodyPr/>
          <a:lstStyle/>
          <a:p>
            <a:pPr>
              <a:defRPr/>
            </a:pPr>
            <a:fld id="{0D9C4897-1E28-7A40-92B5-0AF84A7FA2C5}" type="slidenum">
              <a:rPr lang="en-US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25366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9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9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9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9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9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9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9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9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94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9411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76200"/>
            <a:ext cx="8686800" cy="1143000"/>
          </a:xfrm>
        </p:spPr>
        <p:txBody>
          <a:bodyPr/>
          <a:lstStyle/>
          <a:p>
            <a:r>
              <a:rPr lang="pt-PT" sz="4000" dirty="0" smtClean="0">
                <a:latin typeface="+mn-lt"/>
                <a:ea typeface="ＭＳ Ｐゴシック" charset="0"/>
              </a:rPr>
              <a:t>Hierarquias</a:t>
            </a:r>
            <a:endParaRPr lang="pt-PT" sz="4000" dirty="0">
              <a:latin typeface="+mn-lt"/>
              <a:ea typeface="ＭＳ Ｐゴシック" charset="0"/>
              <a:cs typeface="ＭＳ Ｐゴシック" charset="0"/>
            </a:endParaRPr>
          </a:p>
        </p:txBody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19200"/>
            <a:ext cx="9372600" cy="4906963"/>
          </a:xfrm>
        </p:spPr>
        <p:txBody>
          <a:bodyPr/>
          <a:lstStyle/>
          <a:p>
            <a:r>
              <a:rPr lang="pt-PT" dirty="0" smtClean="0">
                <a:ea typeface="ＭＳ Ｐゴシック" charset="0"/>
                <a:cs typeface="ＭＳ Ｐゴシック" charset="0"/>
              </a:rPr>
              <a:t>Nos nomes DNS: </a:t>
            </a:r>
            <a:r>
              <a:rPr lang="pt-PT" dirty="0" err="1" smtClean="0">
                <a:solidFill>
                  <a:srgbClr val="CC0000"/>
                </a:solidFill>
                <a:ea typeface="ＭＳ Ｐゴシック" charset="0"/>
                <a:cs typeface="ＭＳ Ｐゴシック" charset="0"/>
              </a:rPr>
              <a:t>www.</a:t>
            </a:r>
            <a:r>
              <a:rPr lang="pt-PT" dirty="0" err="1" smtClean="0">
                <a:solidFill>
                  <a:srgbClr val="009900"/>
                </a:solidFill>
                <a:ea typeface="ＭＳ Ｐゴシック" charset="0"/>
                <a:cs typeface="ＭＳ Ｐゴシック" charset="0"/>
              </a:rPr>
              <a:t>fct.unl.pt</a:t>
            </a:r>
            <a:endParaRPr lang="pt-PT" dirty="0" smtClean="0">
              <a:ea typeface="ＭＳ Ｐゴシック" charset="0"/>
              <a:cs typeface="ＭＳ Ｐゴシック" charset="0"/>
            </a:endParaRPr>
          </a:p>
          <a:p>
            <a:pPr lvl="1"/>
            <a:r>
              <a:rPr lang="pt-PT" dirty="0" smtClean="0">
                <a:solidFill>
                  <a:srgbClr val="009900"/>
                </a:solidFill>
                <a:ea typeface="ＭＳ Ｐゴシック" charset="0"/>
              </a:rPr>
              <a:t>Domínio</a:t>
            </a:r>
            <a:r>
              <a:rPr lang="pt-PT" dirty="0">
                <a:ea typeface="ＭＳ Ｐゴシック" charset="0"/>
              </a:rPr>
              <a:t>: afectado pelo administrador da </a:t>
            </a:r>
            <a:r>
              <a:rPr lang="pt-PT" dirty="0" smtClean="0">
                <a:ea typeface="ＭＳ Ｐゴシック" charset="0"/>
              </a:rPr>
              <a:t>UNL</a:t>
            </a:r>
            <a:endParaRPr lang="pt-PT" dirty="0" smtClean="0">
              <a:solidFill>
                <a:srgbClr val="009900"/>
              </a:solidFill>
              <a:ea typeface="ＭＳ Ｐゴシック" charset="0"/>
            </a:endParaRPr>
          </a:p>
          <a:p>
            <a:pPr lvl="1"/>
            <a:r>
              <a:rPr lang="pt-PT" dirty="0" smtClean="0">
                <a:solidFill>
                  <a:srgbClr val="CC0000"/>
                </a:solidFill>
                <a:ea typeface="ＭＳ Ｐゴシック" charset="0"/>
              </a:rPr>
              <a:t>Computador</a:t>
            </a:r>
            <a:r>
              <a:rPr lang="pt-PT" dirty="0" smtClean="0">
                <a:ea typeface="ＭＳ Ｐゴシック" charset="0"/>
              </a:rPr>
              <a:t>: afectado pelo administrador da FCT</a:t>
            </a:r>
          </a:p>
          <a:p>
            <a:r>
              <a:rPr lang="pt-PT" dirty="0" smtClean="0">
                <a:ea typeface="ＭＳ Ｐゴシック" charset="0"/>
                <a:cs typeface="ＭＳ Ｐゴシック" charset="0"/>
              </a:rPr>
              <a:t>Endereços IP: </a:t>
            </a:r>
            <a:r>
              <a:rPr lang="pt-PT" dirty="0" smtClean="0">
                <a:solidFill>
                  <a:srgbClr val="009900"/>
                </a:solidFill>
                <a:ea typeface="ＭＳ Ｐゴシック" charset="0"/>
                <a:cs typeface="ＭＳ Ｐゴシック" charset="0"/>
              </a:rPr>
              <a:t>128.112</a:t>
            </a:r>
            <a:r>
              <a:rPr lang="pt-PT" dirty="0" smtClean="0">
                <a:ea typeface="ＭＳ Ｐゴシック" charset="0"/>
                <a:cs typeface="ＭＳ Ｐゴシック" charset="0"/>
              </a:rPr>
              <a:t>.</a:t>
            </a:r>
            <a:r>
              <a:rPr lang="pt-PT" dirty="0" smtClean="0">
                <a:solidFill>
                  <a:srgbClr val="CC0000"/>
                </a:solidFill>
                <a:ea typeface="ＭＳ Ｐゴシック" charset="0"/>
                <a:cs typeface="ＭＳ Ｐゴシック" charset="0"/>
              </a:rPr>
              <a:t>7.156</a:t>
            </a:r>
            <a:endParaRPr lang="pt-PT" dirty="0" smtClean="0">
              <a:ea typeface="ＭＳ Ｐゴシック" charset="0"/>
              <a:cs typeface="ＭＳ Ｐゴシック" charset="0"/>
            </a:endParaRPr>
          </a:p>
          <a:p>
            <a:pPr lvl="1"/>
            <a:r>
              <a:rPr lang="pt-PT" dirty="0" smtClean="0">
                <a:solidFill>
                  <a:srgbClr val="009900"/>
                </a:solidFill>
                <a:ea typeface="ＭＳ Ｐゴシック" charset="0"/>
              </a:rPr>
              <a:t>Prefixo</a:t>
            </a:r>
            <a:r>
              <a:rPr lang="pt-PT" dirty="0" smtClean="0">
                <a:ea typeface="ＭＳ Ｐゴシック" charset="0"/>
              </a:rPr>
              <a:t>: afectados pelo ICANN, regional Internet </a:t>
            </a:r>
            <a:r>
              <a:rPr lang="pt-PT" dirty="0" err="1" smtClean="0">
                <a:ea typeface="ＭＳ Ｐゴシック" charset="0"/>
              </a:rPr>
              <a:t>registries</a:t>
            </a:r>
            <a:r>
              <a:rPr lang="pt-PT" dirty="0" smtClean="0">
                <a:ea typeface="ＭＳ Ｐゴシック" charset="0"/>
              </a:rPr>
              <a:t>, pelos </a:t>
            </a:r>
            <a:r>
              <a:rPr lang="pt-PT" dirty="0" err="1" smtClean="0">
                <a:ea typeface="ＭＳ Ｐゴシック" charset="0"/>
              </a:rPr>
              <a:t>ISPs</a:t>
            </a:r>
            <a:r>
              <a:rPr lang="pt-PT" dirty="0" smtClean="0">
                <a:ea typeface="ＭＳ Ｐゴシック" charset="0"/>
              </a:rPr>
              <a:t> e pelos administradores de rede</a:t>
            </a:r>
          </a:p>
          <a:p>
            <a:pPr lvl="1"/>
            <a:r>
              <a:rPr lang="pt-PT" dirty="0" smtClean="0">
                <a:solidFill>
                  <a:srgbClr val="CC0000"/>
                </a:solidFill>
                <a:ea typeface="ＭＳ Ｐゴシック" charset="0"/>
              </a:rPr>
              <a:t>Computadores</a:t>
            </a:r>
            <a:r>
              <a:rPr lang="pt-PT" dirty="0" smtClean="0">
                <a:ea typeface="ＭＳ Ｐゴシック" charset="0"/>
              </a:rPr>
              <a:t>: estáticos ou via DHCP</a:t>
            </a:r>
          </a:p>
          <a:p>
            <a:r>
              <a:rPr lang="pt-PT" dirty="0" smtClean="0">
                <a:ea typeface="ＭＳ Ｐゴシック" charset="0"/>
                <a:cs typeface="ＭＳ Ｐゴシック" charset="0"/>
              </a:rPr>
              <a:t>Endereços MAC: </a:t>
            </a:r>
            <a:r>
              <a:rPr lang="pt-PT" dirty="0" smtClean="0">
                <a:solidFill>
                  <a:srgbClr val="009900"/>
                </a:solidFill>
                <a:ea typeface="ＭＳ Ｐゴシック" charset="0"/>
                <a:cs typeface="ＭＳ Ｐゴシック" charset="0"/>
              </a:rPr>
              <a:t>00-15-C5</a:t>
            </a:r>
            <a:r>
              <a:rPr lang="pt-PT" dirty="0" smtClean="0">
                <a:ea typeface="ＭＳ Ｐゴシック" charset="0"/>
                <a:cs typeface="ＭＳ Ｐゴシック" charset="0"/>
              </a:rPr>
              <a:t>-</a:t>
            </a:r>
            <a:r>
              <a:rPr lang="pt-PT" dirty="0" smtClean="0">
                <a:solidFill>
                  <a:srgbClr val="CC0000"/>
                </a:solidFill>
                <a:ea typeface="ＭＳ Ｐゴシック" charset="0"/>
                <a:cs typeface="ＭＳ Ｐゴシック" charset="0"/>
              </a:rPr>
              <a:t>49-04-A9</a:t>
            </a:r>
          </a:p>
          <a:p>
            <a:pPr lvl="1"/>
            <a:r>
              <a:rPr lang="pt-PT" dirty="0" smtClean="0">
                <a:solidFill>
                  <a:srgbClr val="009900"/>
                </a:solidFill>
                <a:ea typeface="ＭＳ Ｐゴシック" charset="0"/>
              </a:rPr>
              <a:t>Blocos</a:t>
            </a:r>
            <a:r>
              <a:rPr lang="pt-PT" dirty="0" smtClean="0">
                <a:ea typeface="ＭＳ Ｐゴシック" charset="0"/>
              </a:rPr>
              <a:t>: afectados pela IEEE a fabricantes / vendedores</a:t>
            </a:r>
          </a:p>
          <a:p>
            <a:pPr lvl="1"/>
            <a:r>
              <a:rPr lang="pt-PT" dirty="0" smtClean="0">
                <a:solidFill>
                  <a:srgbClr val="CC0000"/>
                </a:solidFill>
                <a:ea typeface="ＭＳ Ｐゴシック" charset="0"/>
              </a:rPr>
              <a:t>Interfaces</a:t>
            </a:r>
            <a:r>
              <a:rPr lang="pt-PT" dirty="0" smtClean="0">
                <a:ea typeface="ＭＳ Ｐゴシック" charset="0"/>
              </a:rPr>
              <a:t>: afectados pelos </a:t>
            </a:r>
            <a:r>
              <a:rPr lang="pt-PT" dirty="0" err="1" smtClean="0">
                <a:ea typeface="ＭＳ Ｐゴシック" charset="0"/>
              </a:rPr>
              <a:t>facbricantes</a:t>
            </a:r>
            <a:endParaRPr lang="pt-PT" dirty="0">
              <a:ea typeface="ＭＳ Ｐゴシック" charset="0"/>
            </a:endParaRP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75463" y="6237288"/>
            <a:ext cx="2133600" cy="476250"/>
          </a:xfrm>
        </p:spPr>
        <p:txBody>
          <a:bodyPr/>
          <a:lstStyle/>
          <a:p>
            <a:pPr>
              <a:defRPr/>
            </a:pPr>
            <a:fld id="{0D9C4897-1E28-7A40-92B5-0AF84A7FA2C5}" type="slidenum">
              <a:rPr lang="en-US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43835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ChangeArrowheads="1"/>
          </p:cNvSpPr>
          <p:nvPr/>
        </p:nvSpPr>
        <p:spPr bwMode="auto">
          <a:xfrm>
            <a:off x="6572250" y="4857750"/>
            <a:ext cx="1928813" cy="669925"/>
          </a:xfrm>
          <a:prstGeom prst="rect">
            <a:avLst/>
          </a:prstGeom>
          <a:solidFill>
            <a:srgbClr val="C6D9F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+mn-lt"/>
              <a:cs typeface="Tw Cen MT"/>
            </a:endParaRPr>
          </a:p>
        </p:txBody>
      </p:sp>
      <p:sp>
        <p:nvSpPr>
          <p:cNvPr id="137220" name="Rectangle 2"/>
          <p:cNvSpPr>
            <a:spLocks noChangeArrowheads="1"/>
          </p:cNvSpPr>
          <p:nvPr/>
        </p:nvSpPr>
        <p:spPr bwMode="auto">
          <a:xfrm>
            <a:off x="4643438" y="4857750"/>
            <a:ext cx="1928812" cy="669925"/>
          </a:xfrm>
          <a:prstGeom prst="rect">
            <a:avLst/>
          </a:prstGeom>
          <a:solidFill>
            <a:srgbClr val="FDEAD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+mn-lt"/>
              <a:cs typeface="Tw Cen MT"/>
            </a:endParaRPr>
          </a:p>
        </p:txBody>
      </p:sp>
      <p:sp>
        <p:nvSpPr>
          <p:cNvPr id="137221" name="Rectangle 3"/>
          <p:cNvSpPr>
            <a:spLocks noGrp="1" noChangeArrowheads="1"/>
          </p:cNvSpPr>
          <p:nvPr>
            <p:ph type="title"/>
          </p:nvPr>
        </p:nvSpPr>
        <p:spPr>
          <a:xfrm>
            <a:off x="228600" y="396081"/>
            <a:ext cx="8660721" cy="985638"/>
          </a:xfrm>
        </p:spPr>
        <p:txBody>
          <a:bodyPr>
            <a:noAutofit/>
          </a:bodyPr>
          <a:lstStyle/>
          <a:p>
            <a:pPr eaLnBrk="1" hangingPunct="1"/>
            <a:r>
              <a:rPr lang="pt-PT" sz="4000" i="1" dirty="0" err="1" smtClean="0">
                <a:latin typeface="+mn-lt"/>
                <a:ea typeface="ＭＳ Ｐゴシック" charset="0"/>
                <a:cs typeface="Tw Cen MT"/>
              </a:rPr>
              <a:t>Frames</a:t>
            </a:r>
            <a:r>
              <a:rPr lang="pt-PT" sz="4000" dirty="0" smtClean="0">
                <a:latin typeface="+mn-lt"/>
                <a:ea typeface="ＭＳ Ｐゴシック" charset="0"/>
                <a:cs typeface="Tw Cen MT"/>
              </a:rPr>
              <a:t> Ethernet e pacotes IP</a:t>
            </a:r>
            <a:endParaRPr lang="pt-PT" sz="4000" dirty="0">
              <a:latin typeface="+mn-lt"/>
              <a:ea typeface="ＭＳ Ｐゴシック" charset="0"/>
              <a:cs typeface="Tw Cen MT"/>
            </a:endParaRPr>
          </a:p>
        </p:txBody>
      </p:sp>
      <p:sp>
        <p:nvSpPr>
          <p:cNvPr id="137222" name="Text Box 6"/>
          <p:cNvSpPr txBox="1">
            <a:spLocks noChangeArrowheads="1"/>
          </p:cNvSpPr>
          <p:nvPr/>
        </p:nvSpPr>
        <p:spPr bwMode="auto">
          <a:xfrm>
            <a:off x="4760678" y="4857750"/>
            <a:ext cx="867245" cy="646331"/>
          </a:xfrm>
          <a:prstGeom prst="rect">
            <a:avLst/>
          </a:prstGeom>
          <a:solidFill>
            <a:srgbClr val="FDEADA"/>
          </a:solidFill>
          <a:ln>
            <a:noFill/>
          </a:ln>
          <a:extLst/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800" u="none" dirty="0">
                <a:latin typeface="+mn-lt"/>
                <a:cs typeface="Tw Cen MT"/>
              </a:rPr>
              <a:t>A’s IP</a:t>
            </a:r>
          </a:p>
          <a:p>
            <a:pPr algn="ctr"/>
            <a:r>
              <a:rPr lang="en-US" sz="1800" u="none" dirty="0" err="1">
                <a:latin typeface="+mn-lt"/>
                <a:cs typeface="Tw Cen MT"/>
              </a:rPr>
              <a:t>addr</a:t>
            </a:r>
            <a:endParaRPr lang="en-US" sz="1800" u="none" dirty="0">
              <a:latin typeface="+mn-lt"/>
              <a:cs typeface="Tw Cen MT"/>
            </a:endParaRPr>
          </a:p>
        </p:txBody>
      </p:sp>
      <p:sp>
        <p:nvSpPr>
          <p:cNvPr id="137223" name="Text Box 7"/>
          <p:cNvSpPr txBox="1">
            <a:spLocks noChangeArrowheads="1"/>
          </p:cNvSpPr>
          <p:nvPr/>
        </p:nvSpPr>
        <p:spPr bwMode="auto">
          <a:xfrm>
            <a:off x="5727225" y="4864100"/>
            <a:ext cx="843913" cy="646331"/>
          </a:xfrm>
          <a:prstGeom prst="rect">
            <a:avLst/>
          </a:prstGeom>
          <a:solidFill>
            <a:srgbClr val="FDEADA"/>
          </a:solidFill>
          <a:ln>
            <a:noFill/>
          </a:ln>
          <a:extLst/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800" u="none" dirty="0">
                <a:latin typeface="+mn-lt"/>
                <a:cs typeface="Tw Cen MT"/>
              </a:rPr>
              <a:t>B’s IP</a:t>
            </a:r>
          </a:p>
          <a:p>
            <a:pPr algn="ctr"/>
            <a:r>
              <a:rPr lang="en-US" sz="1800" u="none" dirty="0" err="1">
                <a:latin typeface="+mn-lt"/>
                <a:cs typeface="Tw Cen MT"/>
              </a:rPr>
              <a:t>addr</a:t>
            </a:r>
            <a:endParaRPr lang="en-US" sz="1800" u="none" dirty="0">
              <a:latin typeface="+mn-lt"/>
              <a:cs typeface="Tw Cen MT"/>
            </a:endParaRPr>
          </a:p>
        </p:txBody>
      </p:sp>
      <p:sp>
        <p:nvSpPr>
          <p:cNvPr id="137224" name="Text Box 8"/>
          <p:cNvSpPr txBox="1">
            <a:spLocks noChangeArrowheads="1"/>
          </p:cNvSpPr>
          <p:nvPr/>
        </p:nvSpPr>
        <p:spPr bwMode="auto">
          <a:xfrm>
            <a:off x="6716953" y="4995863"/>
            <a:ext cx="136159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800" u="none" dirty="0">
                <a:latin typeface="+mn-lt"/>
                <a:cs typeface="Tw Cen MT"/>
              </a:rPr>
              <a:t>IP payload</a:t>
            </a:r>
          </a:p>
        </p:txBody>
      </p:sp>
      <p:sp>
        <p:nvSpPr>
          <p:cNvPr id="137225" name="Rectangle 15"/>
          <p:cNvSpPr>
            <a:spLocks noChangeArrowheads="1"/>
          </p:cNvSpPr>
          <p:nvPr/>
        </p:nvSpPr>
        <p:spPr bwMode="auto">
          <a:xfrm>
            <a:off x="4495800" y="4808538"/>
            <a:ext cx="74613" cy="15716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>
              <a:latin typeface="+mn-lt"/>
              <a:cs typeface="Tw Cen MT"/>
            </a:endParaRPr>
          </a:p>
        </p:txBody>
      </p:sp>
      <p:sp>
        <p:nvSpPr>
          <p:cNvPr id="137226" name="Rectangle 16"/>
          <p:cNvSpPr>
            <a:spLocks noChangeArrowheads="1"/>
          </p:cNvSpPr>
          <p:nvPr/>
        </p:nvSpPr>
        <p:spPr bwMode="auto">
          <a:xfrm>
            <a:off x="4513263" y="5454650"/>
            <a:ext cx="74612" cy="15716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>
              <a:latin typeface="+mn-lt"/>
              <a:cs typeface="Tw Cen MT"/>
            </a:endParaRPr>
          </a:p>
        </p:txBody>
      </p:sp>
      <p:sp>
        <p:nvSpPr>
          <p:cNvPr id="137227" name="Text Box 17"/>
          <p:cNvSpPr txBox="1">
            <a:spLocks noChangeArrowheads="1"/>
          </p:cNvSpPr>
          <p:nvPr/>
        </p:nvSpPr>
        <p:spPr bwMode="auto">
          <a:xfrm>
            <a:off x="5532437" y="5845175"/>
            <a:ext cx="126612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 sz="1800" u="none">
                <a:latin typeface="+mn-lt"/>
                <a:cs typeface="Tw Cen MT"/>
              </a:rPr>
              <a:t>IP Packet</a:t>
            </a:r>
          </a:p>
        </p:txBody>
      </p:sp>
      <p:sp>
        <p:nvSpPr>
          <p:cNvPr id="137228" name="Text Box 18"/>
          <p:cNvSpPr txBox="1">
            <a:spLocks noChangeArrowheads="1"/>
          </p:cNvSpPr>
          <p:nvPr/>
        </p:nvSpPr>
        <p:spPr bwMode="auto">
          <a:xfrm>
            <a:off x="4736961" y="1601788"/>
            <a:ext cx="107117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 u="none" dirty="0">
                <a:latin typeface="+mn-lt"/>
                <a:cs typeface="Tw Cen MT"/>
              </a:rPr>
              <a:t>frame</a:t>
            </a:r>
          </a:p>
        </p:txBody>
      </p:sp>
      <p:sp>
        <p:nvSpPr>
          <p:cNvPr id="137229" name="Line 19"/>
          <p:cNvSpPr>
            <a:spLocks noChangeShapeType="1"/>
          </p:cNvSpPr>
          <p:nvPr/>
        </p:nvSpPr>
        <p:spPr bwMode="auto">
          <a:xfrm>
            <a:off x="7143750" y="6043613"/>
            <a:ext cx="8874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+mn-lt"/>
              <a:cs typeface="Tw Cen MT"/>
            </a:endParaRPr>
          </a:p>
        </p:txBody>
      </p:sp>
      <p:sp>
        <p:nvSpPr>
          <p:cNvPr id="137230" name="Line 20"/>
          <p:cNvSpPr>
            <a:spLocks noChangeShapeType="1"/>
          </p:cNvSpPr>
          <p:nvPr/>
        </p:nvSpPr>
        <p:spPr bwMode="auto">
          <a:xfrm flipH="1">
            <a:off x="4713288" y="6053138"/>
            <a:ext cx="7159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+mn-lt"/>
              <a:cs typeface="Tw Cen MT"/>
            </a:endParaRPr>
          </a:p>
        </p:txBody>
      </p:sp>
      <p:sp>
        <p:nvSpPr>
          <p:cNvPr id="137231" name="Text Box 24"/>
          <p:cNvSpPr txBox="1">
            <a:spLocks noChangeArrowheads="1"/>
          </p:cNvSpPr>
          <p:nvPr/>
        </p:nvSpPr>
        <p:spPr bwMode="auto">
          <a:xfrm>
            <a:off x="5033824" y="4062413"/>
            <a:ext cx="209737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800" u="none" dirty="0" err="1" smtClean="0">
                <a:latin typeface="+mn-lt"/>
                <a:cs typeface="Tw Cen MT"/>
              </a:rPr>
              <a:t>Endereços</a:t>
            </a:r>
            <a:r>
              <a:rPr lang="en-US" sz="1800" u="none" dirty="0" smtClean="0">
                <a:latin typeface="+mn-lt"/>
                <a:cs typeface="Tw Cen MT"/>
              </a:rPr>
              <a:t> IP</a:t>
            </a:r>
          </a:p>
          <a:p>
            <a:pPr algn="ctr"/>
            <a:r>
              <a:rPr lang="en-US" sz="1800" u="none" dirty="0" err="1" smtClean="0">
                <a:latin typeface="+mn-lt"/>
                <a:cs typeface="Tw Cen MT"/>
              </a:rPr>
              <a:t>Origem</a:t>
            </a:r>
            <a:r>
              <a:rPr lang="en-US" sz="1800" u="none" dirty="0" smtClean="0">
                <a:latin typeface="+mn-lt"/>
                <a:cs typeface="Tw Cen MT"/>
              </a:rPr>
              <a:t> e </a:t>
            </a:r>
            <a:r>
              <a:rPr lang="en-US" sz="1800" u="none" dirty="0" err="1" smtClean="0">
                <a:latin typeface="+mn-lt"/>
                <a:cs typeface="Tw Cen MT"/>
              </a:rPr>
              <a:t>destino</a:t>
            </a:r>
            <a:endParaRPr lang="en-US" sz="1800" u="none" dirty="0" smtClean="0">
              <a:latin typeface="+mn-lt"/>
              <a:cs typeface="Tw Cen MT"/>
            </a:endParaRPr>
          </a:p>
        </p:txBody>
      </p:sp>
      <p:grpSp>
        <p:nvGrpSpPr>
          <p:cNvPr id="137232" name="Group 47"/>
          <p:cNvGrpSpPr>
            <a:grpSpLocks/>
          </p:cNvGrpSpPr>
          <p:nvPr/>
        </p:nvGrpSpPr>
        <p:grpSpPr bwMode="auto">
          <a:xfrm>
            <a:off x="228600" y="2624138"/>
            <a:ext cx="8660722" cy="714375"/>
            <a:chOff x="-32" y="2143116"/>
            <a:chExt cx="9144032" cy="714380"/>
          </a:xfrm>
          <a:solidFill>
            <a:srgbClr val="C6D9F1"/>
          </a:solidFill>
        </p:grpSpPr>
        <p:cxnSp>
          <p:nvCxnSpPr>
            <p:cNvPr id="31" name="Straight Connector 30"/>
            <p:cNvCxnSpPr/>
            <p:nvPr/>
          </p:nvCxnSpPr>
          <p:spPr bwMode="auto">
            <a:xfrm>
              <a:off x="-32" y="2143116"/>
              <a:ext cx="500065" cy="0"/>
            </a:xfrm>
            <a:prstGeom prst="line">
              <a:avLst/>
            </a:prstGeom>
            <a:grpFill/>
            <a:ln w="38100" cap="flat" cmpd="sng" algn="ctr">
              <a:solidFill>
                <a:schemeClr val="accent1">
                  <a:lumMod val="50000"/>
                </a:schemeClr>
              </a:solidFill>
              <a:prstDash val="sysDash"/>
              <a:miter lim="800000"/>
              <a:headEnd type="none" w="med" len="med"/>
              <a:tailEnd type="none" w="med" len="med"/>
            </a:ln>
            <a:effectLst/>
          </p:spPr>
        </p:cxnSp>
        <p:cxnSp>
          <p:nvCxnSpPr>
            <p:cNvPr id="32" name="Straight Connector 31"/>
            <p:cNvCxnSpPr/>
            <p:nvPr/>
          </p:nvCxnSpPr>
          <p:spPr bwMode="auto">
            <a:xfrm>
              <a:off x="-32" y="2857496"/>
              <a:ext cx="500065" cy="0"/>
            </a:xfrm>
            <a:prstGeom prst="line">
              <a:avLst/>
            </a:prstGeom>
            <a:grpFill/>
            <a:ln w="38100" cap="flat" cmpd="sng" algn="ctr">
              <a:solidFill>
                <a:schemeClr val="accent1">
                  <a:lumMod val="50000"/>
                </a:schemeClr>
              </a:solidFill>
              <a:prstDash val="sysDash"/>
              <a:miter lim="800000"/>
              <a:headEnd type="none" w="med" len="med"/>
              <a:tailEnd type="none" w="med" len="med"/>
            </a:ln>
            <a:effectLst/>
          </p:spPr>
        </p:cxnSp>
        <p:cxnSp>
          <p:nvCxnSpPr>
            <p:cNvPr id="33" name="Straight Connector 32"/>
            <p:cNvCxnSpPr/>
            <p:nvPr/>
          </p:nvCxnSpPr>
          <p:spPr bwMode="auto">
            <a:xfrm>
              <a:off x="8643936" y="2143116"/>
              <a:ext cx="500064" cy="0"/>
            </a:xfrm>
            <a:prstGeom prst="line">
              <a:avLst/>
            </a:prstGeom>
            <a:grpFill/>
            <a:ln w="38100" cap="flat" cmpd="sng" algn="ctr">
              <a:solidFill>
                <a:schemeClr val="accent1">
                  <a:lumMod val="50000"/>
                </a:schemeClr>
              </a:solidFill>
              <a:prstDash val="sysDash"/>
              <a:miter lim="800000"/>
              <a:headEnd type="none" w="med" len="med"/>
              <a:tailEnd type="none" w="med" len="med"/>
            </a:ln>
            <a:effectLst/>
          </p:spPr>
        </p:cxnSp>
        <p:cxnSp>
          <p:nvCxnSpPr>
            <p:cNvPr id="34" name="Straight Connector 33"/>
            <p:cNvCxnSpPr/>
            <p:nvPr/>
          </p:nvCxnSpPr>
          <p:spPr bwMode="auto">
            <a:xfrm>
              <a:off x="8643936" y="2857496"/>
              <a:ext cx="500064" cy="0"/>
            </a:xfrm>
            <a:prstGeom prst="line">
              <a:avLst/>
            </a:prstGeom>
            <a:grpFill/>
            <a:ln w="38100" cap="flat" cmpd="sng" algn="ctr">
              <a:solidFill>
                <a:schemeClr val="accent1">
                  <a:lumMod val="50000"/>
                </a:schemeClr>
              </a:solidFill>
              <a:prstDash val="sysDash"/>
              <a:miter lim="800000"/>
              <a:headEnd type="none" w="med" len="med"/>
              <a:tailEnd type="none" w="med" len="med"/>
            </a:ln>
            <a:effectLst/>
          </p:spPr>
        </p:cxnSp>
        <p:sp>
          <p:nvSpPr>
            <p:cNvPr id="137279" name="Rectangle 45"/>
            <p:cNvSpPr>
              <a:spLocks noChangeArrowheads="1"/>
            </p:cNvSpPr>
            <p:nvPr/>
          </p:nvSpPr>
          <p:spPr bwMode="auto">
            <a:xfrm>
              <a:off x="500034" y="2143116"/>
              <a:ext cx="8143932" cy="714380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endParaRPr lang="en-US">
                <a:latin typeface="+mn-lt"/>
                <a:cs typeface="Tw Cen MT"/>
              </a:endParaRPr>
            </a:p>
          </p:txBody>
        </p:sp>
      </p:grpSp>
      <p:grpSp>
        <p:nvGrpSpPr>
          <p:cNvPr id="137233" name="Group 46"/>
          <p:cNvGrpSpPr>
            <a:grpSpLocks/>
          </p:cNvGrpSpPr>
          <p:nvPr/>
        </p:nvGrpSpPr>
        <p:grpSpPr bwMode="auto">
          <a:xfrm>
            <a:off x="736211" y="1662113"/>
            <a:ext cx="7513478" cy="2505069"/>
            <a:chOff x="600075" y="1176383"/>
            <a:chExt cx="7932738" cy="2505031"/>
          </a:xfrm>
        </p:grpSpPr>
        <p:grpSp>
          <p:nvGrpSpPr>
            <p:cNvPr id="137244" name="Group 3"/>
            <p:cNvGrpSpPr>
              <a:grpSpLocks/>
            </p:cNvGrpSpPr>
            <p:nvPr/>
          </p:nvGrpSpPr>
          <p:grpSpPr bwMode="auto">
            <a:xfrm>
              <a:off x="600075" y="1428751"/>
              <a:ext cx="7932738" cy="2252663"/>
              <a:chOff x="634" y="1225"/>
              <a:chExt cx="4997" cy="1419"/>
            </a:xfrm>
          </p:grpSpPr>
          <p:sp>
            <p:nvSpPr>
              <p:cNvPr id="137249" name="Line 5"/>
              <p:cNvSpPr>
                <a:spLocks noChangeShapeType="1"/>
              </p:cNvSpPr>
              <p:nvPr/>
            </p:nvSpPr>
            <p:spPr bwMode="auto">
              <a:xfrm>
                <a:off x="1344" y="1680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  <a:cs typeface="Tw Cen MT"/>
                </a:endParaRPr>
              </a:p>
            </p:txBody>
          </p:sp>
          <p:sp>
            <p:nvSpPr>
              <p:cNvPr id="137250" name="Line 6"/>
              <p:cNvSpPr>
                <a:spLocks noChangeShapeType="1"/>
              </p:cNvSpPr>
              <p:nvPr/>
            </p:nvSpPr>
            <p:spPr bwMode="auto">
              <a:xfrm>
                <a:off x="1536" y="1680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  <a:cs typeface="Tw Cen MT"/>
                </a:endParaRPr>
              </a:p>
            </p:txBody>
          </p:sp>
          <p:sp>
            <p:nvSpPr>
              <p:cNvPr id="137251" name="Line 7"/>
              <p:cNvSpPr>
                <a:spLocks noChangeShapeType="1"/>
              </p:cNvSpPr>
              <p:nvPr/>
            </p:nvSpPr>
            <p:spPr bwMode="auto">
              <a:xfrm>
                <a:off x="2159" y="1680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  <a:cs typeface="Tw Cen MT"/>
                </a:endParaRPr>
              </a:p>
            </p:txBody>
          </p:sp>
          <p:sp>
            <p:nvSpPr>
              <p:cNvPr id="137252" name="Line 8"/>
              <p:cNvSpPr>
                <a:spLocks noChangeShapeType="1"/>
              </p:cNvSpPr>
              <p:nvPr/>
            </p:nvSpPr>
            <p:spPr bwMode="auto">
              <a:xfrm>
                <a:off x="2831" y="1680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  <a:cs typeface="Tw Cen MT"/>
                </a:endParaRPr>
              </a:p>
            </p:txBody>
          </p:sp>
          <p:sp>
            <p:nvSpPr>
              <p:cNvPr id="137253" name="Line 9"/>
              <p:cNvSpPr>
                <a:spLocks noChangeShapeType="1"/>
              </p:cNvSpPr>
              <p:nvPr/>
            </p:nvSpPr>
            <p:spPr bwMode="auto">
              <a:xfrm>
                <a:off x="3215" y="1680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  <a:cs typeface="Tw Cen MT"/>
                </a:endParaRPr>
              </a:p>
            </p:txBody>
          </p:sp>
          <p:sp>
            <p:nvSpPr>
              <p:cNvPr id="137254" name="Line 10"/>
              <p:cNvSpPr>
                <a:spLocks noChangeShapeType="1"/>
              </p:cNvSpPr>
              <p:nvPr/>
            </p:nvSpPr>
            <p:spPr bwMode="auto">
              <a:xfrm>
                <a:off x="4271" y="1680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  <a:cs typeface="Tw Cen MT"/>
                </a:endParaRPr>
              </a:p>
            </p:txBody>
          </p:sp>
          <p:sp>
            <p:nvSpPr>
              <p:cNvPr id="137255" name="Line 11"/>
              <p:cNvSpPr>
                <a:spLocks noChangeShapeType="1"/>
              </p:cNvSpPr>
              <p:nvPr/>
            </p:nvSpPr>
            <p:spPr bwMode="auto">
              <a:xfrm>
                <a:off x="5038" y="1680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  <a:cs typeface="Tw Cen MT"/>
                </a:endParaRPr>
              </a:p>
            </p:txBody>
          </p:sp>
          <p:sp>
            <p:nvSpPr>
              <p:cNvPr id="137256" name="Rectangle 12"/>
              <p:cNvSpPr>
                <a:spLocks noChangeArrowheads="1"/>
              </p:cNvSpPr>
              <p:nvPr/>
            </p:nvSpPr>
            <p:spPr bwMode="auto">
              <a:xfrm>
                <a:off x="5037" y="1813"/>
                <a:ext cx="594" cy="1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200" u="none">
                    <a:latin typeface="+mn-lt"/>
                    <a:cs typeface="Tw Cen MT"/>
                  </a:rPr>
                  <a:t>Checksum</a:t>
                </a:r>
              </a:p>
            </p:txBody>
          </p:sp>
          <p:sp>
            <p:nvSpPr>
              <p:cNvPr id="137257" name="Rectangle 13"/>
              <p:cNvSpPr>
                <a:spLocks noChangeArrowheads="1"/>
              </p:cNvSpPr>
              <p:nvPr/>
            </p:nvSpPr>
            <p:spPr bwMode="auto">
              <a:xfrm>
                <a:off x="4493" y="1813"/>
                <a:ext cx="432" cy="1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200" u="none">
                    <a:latin typeface="+mn-lt"/>
                    <a:cs typeface="Tw Cen MT"/>
                  </a:rPr>
                  <a:t>Pading</a:t>
                </a:r>
              </a:p>
            </p:txBody>
          </p:sp>
          <p:sp>
            <p:nvSpPr>
              <p:cNvPr id="137258" name="Rectangle 14"/>
              <p:cNvSpPr>
                <a:spLocks noChangeArrowheads="1"/>
              </p:cNvSpPr>
              <p:nvPr/>
            </p:nvSpPr>
            <p:spPr bwMode="auto">
              <a:xfrm>
                <a:off x="3529" y="1813"/>
                <a:ext cx="418" cy="1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200" u="none">
                    <a:latin typeface="+mn-lt"/>
                    <a:cs typeface="Tw Cen MT"/>
                  </a:rPr>
                  <a:t>Dados</a:t>
                </a:r>
              </a:p>
            </p:txBody>
          </p:sp>
          <p:sp>
            <p:nvSpPr>
              <p:cNvPr id="137259" name="Rectangle 15"/>
              <p:cNvSpPr>
                <a:spLocks noChangeArrowheads="1"/>
              </p:cNvSpPr>
              <p:nvPr/>
            </p:nvSpPr>
            <p:spPr bwMode="auto">
              <a:xfrm>
                <a:off x="2504" y="2269"/>
                <a:ext cx="719" cy="3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92075" tIns="46038" rIns="92075" bIns="46038">
                <a:spAutoFit/>
              </a:bodyPr>
              <a:lstStyle/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200" u="none" dirty="0" smtClean="0">
                    <a:latin typeface="+mn-lt"/>
                    <a:cs typeface="Tw Cen MT"/>
                  </a:rPr>
                  <a:t>Dimensão dos </a:t>
                </a:r>
                <a:r>
                  <a:rPr lang="pt-PT" sz="1200" dirty="0">
                    <a:latin typeface="+mn-lt"/>
                    <a:cs typeface="Tw Cen MT"/>
                  </a:rPr>
                  <a:t>d</a:t>
                </a:r>
                <a:r>
                  <a:rPr lang="pt-PT" sz="1200" u="none" dirty="0" smtClean="0">
                    <a:latin typeface="+mn-lt"/>
                    <a:cs typeface="Tw Cen MT"/>
                  </a:rPr>
                  <a:t>ados  ou protocolo</a:t>
                </a:r>
                <a:endParaRPr lang="pt-PT" sz="1200" u="none" dirty="0">
                  <a:latin typeface="+mn-lt"/>
                  <a:cs typeface="Tw Cen MT"/>
                </a:endParaRPr>
              </a:p>
            </p:txBody>
          </p:sp>
          <p:sp>
            <p:nvSpPr>
              <p:cNvPr id="137260" name="Rectangle 16"/>
              <p:cNvSpPr>
                <a:spLocks noChangeArrowheads="1"/>
              </p:cNvSpPr>
              <p:nvPr/>
            </p:nvSpPr>
            <p:spPr bwMode="auto">
              <a:xfrm>
                <a:off x="634" y="1813"/>
                <a:ext cx="617" cy="1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200" u="none">
                    <a:latin typeface="+mn-lt"/>
                    <a:cs typeface="Tw Cen MT"/>
                  </a:rPr>
                  <a:t>Preâmbulo</a:t>
                </a:r>
              </a:p>
            </p:txBody>
          </p:sp>
          <p:sp>
            <p:nvSpPr>
              <p:cNvPr id="137261" name="Rectangle 17"/>
              <p:cNvSpPr>
                <a:spLocks noChangeArrowheads="1"/>
              </p:cNvSpPr>
              <p:nvPr/>
            </p:nvSpPr>
            <p:spPr bwMode="auto">
              <a:xfrm>
                <a:off x="1365" y="1225"/>
                <a:ext cx="1492" cy="1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200" u="none">
                    <a:latin typeface="+mn-lt"/>
                    <a:cs typeface="Tw Cen MT"/>
                  </a:rPr>
                  <a:t>End. </a:t>
                </a:r>
                <a:r>
                  <a:rPr lang="en-US" sz="1200" u="none">
                    <a:latin typeface="+mn-lt"/>
                    <a:cs typeface="Tw Cen MT"/>
                  </a:rPr>
                  <a:t>O</a:t>
                </a:r>
                <a:r>
                  <a:rPr lang="pt-PT" sz="1200" u="none">
                    <a:latin typeface="+mn-lt"/>
                    <a:cs typeface="Tw Cen MT"/>
                  </a:rPr>
                  <a:t>rigem   End. destino</a:t>
                </a:r>
              </a:p>
            </p:txBody>
          </p:sp>
          <p:sp>
            <p:nvSpPr>
              <p:cNvPr id="137262" name="Line 18"/>
              <p:cNvSpPr>
                <a:spLocks noChangeShapeType="1"/>
              </p:cNvSpPr>
              <p:nvPr/>
            </p:nvSpPr>
            <p:spPr bwMode="auto">
              <a:xfrm flipV="1">
                <a:off x="3071" y="2016"/>
                <a:ext cx="0" cy="20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stealth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  <a:cs typeface="Tw Cen MT"/>
                </a:endParaRPr>
              </a:p>
            </p:txBody>
          </p:sp>
          <p:sp>
            <p:nvSpPr>
              <p:cNvPr id="137263" name="Rectangle 19"/>
              <p:cNvSpPr>
                <a:spLocks noChangeArrowheads="1"/>
              </p:cNvSpPr>
              <p:nvPr/>
            </p:nvSpPr>
            <p:spPr bwMode="auto">
              <a:xfrm>
                <a:off x="1191" y="2341"/>
                <a:ext cx="555" cy="27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200" u="none">
                    <a:latin typeface="+mn-lt"/>
                    <a:cs typeface="Tw Cen MT"/>
                  </a:rPr>
                  <a:t>Início do</a:t>
                </a:r>
              </a:p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200" u="none">
                    <a:latin typeface="+mn-lt"/>
                    <a:cs typeface="Tw Cen MT"/>
                  </a:rPr>
                  <a:t>  frame</a:t>
                </a:r>
              </a:p>
            </p:txBody>
          </p:sp>
          <p:sp>
            <p:nvSpPr>
              <p:cNvPr id="137264" name="Line 20"/>
              <p:cNvSpPr>
                <a:spLocks noChangeShapeType="1"/>
              </p:cNvSpPr>
              <p:nvPr/>
            </p:nvSpPr>
            <p:spPr bwMode="auto">
              <a:xfrm flipV="1">
                <a:off x="1440" y="2016"/>
                <a:ext cx="0" cy="28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stealth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  <a:cs typeface="Tw Cen MT"/>
                </a:endParaRPr>
              </a:p>
            </p:txBody>
          </p:sp>
          <p:sp>
            <p:nvSpPr>
              <p:cNvPr id="137265" name="Line 22"/>
              <p:cNvSpPr>
                <a:spLocks noChangeShapeType="1"/>
              </p:cNvSpPr>
              <p:nvPr/>
            </p:nvSpPr>
            <p:spPr bwMode="auto">
              <a:xfrm>
                <a:off x="1928" y="1459"/>
                <a:ext cx="48" cy="1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stealth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  <a:cs typeface="Tw Cen MT"/>
                </a:endParaRPr>
              </a:p>
            </p:txBody>
          </p:sp>
          <p:sp>
            <p:nvSpPr>
              <p:cNvPr id="137266" name="Line 23"/>
              <p:cNvSpPr>
                <a:spLocks noChangeShapeType="1"/>
              </p:cNvSpPr>
              <p:nvPr/>
            </p:nvSpPr>
            <p:spPr bwMode="auto">
              <a:xfrm>
                <a:off x="2504" y="1459"/>
                <a:ext cx="48" cy="1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stealth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  <a:cs typeface="Tw Cen MT"/>
                </a:endParaRPr>
              </a:p>
            </p:txBody>
          </p:sp>
          <p:sp>
            <p:nvSpPr>
              <p:cNvPr id="137267" name="Rectangle 24"/>
              <p:cNvSpPr>
                <a:spLocks noChangeArrowheads="1"/>
              </p:cNvSpPr>
              <p:nvPr/>
            </p:nvSpPr>
            <p:spPr bwMode="auto">
              <a:xfrm>
                <a:off x="899" y="1477"/>
                <a:ext cx="186" cy="1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200" u="none">
                    <a:latin typeface="+mn-lt"/>
                    <a:cs typeface="Tw Cen MT"/>
                  </a:rPr>
                  <a:t>7</a:t>
                </a:r>
              </a:p>
            </p:txBody>
          </p:sp>
          <p:sp>
            <p:nvSpPr>
              <p:cNvPr id="137268" name="Rectangle 25"/>
              <p:cNvSpPr>
                <a:spLocks noChangeArrowheads="1"/>
              </p:cNvSpPr>
              <p:nvPr/>
            </p:nvSpPr>
            <p:spPr bwMode="auto">
              <a:xfrm>
                <a:off x="1379" y="1477"/>
                <a:ext cx="186" cy="1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200" u="none">
                    <a:latin typeface="+mn-lt"/>
                    <a:cs typeface="Tw Cen MT"/>
                  </a:rPr>
                  <a:t>1</a:t>
                </a:r>
              </a:p>
            </p:txBody>
          </p:sp>
          <p:sp>
            <p:nvSpPr>
              <p:cNvPr id="137269" name="Rectangle 26"/>
              <p:cNvSpPr>
                <a:spLocks noChangeArrowheads="1"/>
              </p:cNvSpPr>
              <p:nvPr/>
            </p:nvSpPr>
            <p:spPr bwMode="auto">
              <a:xfrm>
                <a:off x="1714" y="1477"/>
                <a:ext cx="186" cy="1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200" u="none">
                    <a:latin typeface="+mn-lt"/>
                    <a:cs typeface="Tw Cen MT"/>
                  </a:rPr>
                  <a:t>6</a:t>
                </a:r>
              </a:p>
            </p:txBody>
          </p:sp>
          <p:sp>
            <p:nvSpPr>
              <p:cNvPr id="137270" name="Rectangle 27"/>
              <p:cNvSpPr>
                <a:spLocks noChangeArrowheads="1"/>
              </p:cNvSpPr>
              <p:nvPr/>
            </p:nvSpPr>
            <p:spPr bwMode="auto">
              <a:xfrm>
                <a:off x="2338" y="1477"/>
                <a:ext cx="186" cy="1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200" u="none">
                    <a:latin typeface="+mn-lt"/>
                    <a:cs typeface="Tw Cen MT"/>
                  </a:rPr>
                  <a:t>6</a:t>
                </a:r>
              </a:p>
            </p:txBody>
          </p:sp>
          <p:sp>
            <p:nvSpPr>
              <p:cNvPr id="137271" name="Rectangle 28"/>
              <p:cNvSpPr>
                <a:spLocks noChangeArrowheads="1"/>
              </p:cNvSpPr>
              <p:nvPr/>
            </p:nvSpPr>
            <p:spPr bwMode="auto">
              <a:xfrm>
                <a:off x="2965" y="1477"/>
                <a:ext cx="187" cy="1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200" u="none">
                    <a:latin typeface="+mn-lt"/>
                    <a:cs typeface="Tw Cen MT"/>
                  </a:rPr>
                  <a:t>2</a:t>
                </a:r>
              </a:p>
            </p:txBody>
          </p:sp>
          <p:sp>
            <p:nvSpPr>
              <p:cNvPr id="137272" name="Rectangle 29"/>
              <p:cNvSpPr>
                <a:spLocks noChangeArrowheads="1"/>
              </p:cNvSpPr>
              <p:nvPr/>
            </p:nvSpPr>
            <p:spPr bwMode="auto">
              <a:xfrm>
                <a:off x="3414" y="1477"/>
                <a:ext cx="582" cy="1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200" u="none">
                    <a:latin typeface="+mn-lt"/>
                    <a:cs typeface="Tw Cen MT"/>
                  </a:rPr>
                  <a:t>0 a 1500</a:t>
                </a:r>
              </a:p>
            </p:txBody>
          </p:sp>
          <p:sp>
            <p:nvSpPr>
              <p:cNvPr id="137273" name="Rectangle 30"/>
              <p:cNvSpPr>
                <a:spLocks noChangeArrowheads="1"/>
              </p:cNvSpPr>
              <p:nvPr/>
            </p:nvSpPr>
            <p:spPr bwMode="auto">
              <a:xfrm>
                <a:off x="4476" y="1477"/>
                <a:ext cx="457" cy="1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200" u="none">
                    <a:latin typeface="+mn-lt"/>
                    <a:cs typeface="Tw Cen MT"/>
                  </a:rPr>
                  <a:t>0 a 46</a:t>
                </a:r>
              </a:p>
            </p:txBody>
          </p:sp>
          <p:sp>
            <p:nvSpPr>
              <p:cNvPr id="137274" name="Rectangle 31"/>
              <p:cNvSpPr>
                <a:spLocks noChangeArrowheads="1"/>
              </p:cNvSpPr>
              <p:nvPr/>
            </p:nvSpPr>
            <p:spPr bwMode="auto">
              <a:xfrm>
                <a:off x="5316" y="1477"/>
                <a:ext cx="189" cy="1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200" u="none">
                    <a:latin typeface="+mn-lt"/>
                    <a:cs typeface="Tw Cen MT"/>
                  </a:rPr>
                  <a:t>4</a:t>
                </a:r>
              </a:p>
            </p:txBody>
          </p:sp>
        </p:grpSp>
        <p:sp>
          <p:nvSpPr>
            <p:cNvPr id="137245" name="TextBox 33"/>
            <p:cNvSpPr txBox="1">
              <a:spLocks noChangeArrowheads="1"/>
            </p:cNvSpPr>
            <p:nvPr/>
          </p:nvSpPr>
          <p:spPr bwMode="auto">
            <a:xfrm>
              <a:off x="1962338" y="1176383"/>
              <a:ext cx="1044516" cy="369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u="none">
                  <a:latin typeface="+mn-lt"/>
                  <a:cs typeface="Tw Cen MT"/>
                </a:rPr>
                <a:t>48 bits</a:t>
              </a:r>
            </a:p>
          </p:txBody>
        </p:sp>
        <p:sp>
          <p:nvSpPr>
            <p:cNvPr id="137246" name="TextBox 34"/>
            <p:cNvSpPr txBox="1">
              <a:spLocks noChangeArrowheads="1"/>
            </p:cNvSpPr>
            <p:nvPr/>
          </p:nvSpPr>
          <p:spPr bwMode="auto">
            <a:xfrm>
              <a:off x="3181538" y="1176383"/>
              <a:ext cx="1044516" cy="369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u="none">
                  <a:latin typeface="+mn-lt"/>
                  <a:cs typeface="Tw Cen MT"/>
                </a:rPr>
                <a:t>48 bits</a:t>
              </a:r>
            </a:p>
          </p:txBody>
        </p:sp>
        <p:cxnSp>
          <p:nvCxnSpPr>
            <p:cNvPr id="137247" name="Straight Connector 36"/>
            <p:cNvCxnSpPr>
              <a:cxnSpLocks noChangeShapeType="1"/>
            </p:cNvCxnSpPr>
            <p:nvPr/>
          </p:nvCxnSpPr>
          <p:spPr bwMode="auto">
            <a:xfrm>
              <a:off x="2071670" y="1785929"/>
              <a:ext cx="85725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7248" name="Straight Connector 37"/>
            <p:cNvCxnSpPr>
              <a:cxnSpLocks noChangeShapeType="1"/>
            </p:cNvCxnSpPr>
            <p:nvPr/>
          </p:nvCxnSpPr>
          <p:spPr bwMode="auto">
            <a:xfrm>
              <a:off x="3071802" y="1785929"/>
              <a:ext cx="10001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137234" name="Line 23"/>
          <p:cNvSpPr>
            <a:spLocks noChangeShapeType="1"/>
          </p:cNvSpPr>
          <p:nvPr/>
        </p:nvSpPr>
        <p:spPr bwMode="auto">
          <a:xfrm flipH="1" flipV="1">
            <a:off x="4587875" y="3322619"/>
            <a:ext cx="55563" cy="159704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+mn-lt"/>
              <a:cs typeface="Tw Cen MT"/>
            </a:endParaRPr>
          </a:p>
        </p:txBody>
      </p:sp>
      <p:sp>
        <p:nvSpPr>
          <p:cNvPr id="137235" name="Line 23"/>
          <p:cNvSpPr>
            <a:spLocks noChangeShapeType="1"/>
          </p:cNvSpPr>
          <p:nvPr/>
        </p:nvSpPr>
        <p:spPr bwMode="auto">
          <a:xfrm flipH="1" flipV="1">
            <a:off x="6204795" y="3322620"/>
            <a:ext cx="2224829" cy="153513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+mn-lt"/>
              <a:cs typeface="Tw Cen MT"/>
            </a:endParaRPr>
          </a:p>
        </p:txBody>
      </p:sp>
      <p:sp>
        <p:nvSpPr>
          <p:cNvPr id="137236" name="Text Box 4"/>
          <p:cNvSpPr txBox="1">
            <a:spLocks noChangeArrowheads="1"/>
          </p:cNvSpPr>
          <p:nvPr/>
        </p:nvSpPr>
        <p:spPr bwMode="auto">
          <a:xfrm>
            <a:off x="2024391" y="2624138"/>
            <a:ext cx="1007407" cy="584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600" u="none">
                <a:latin typeface="+mn-lt"/>
                <a:cs typeface="Tw Cen MT"/>
              </a:rPr>
              <a:t>B’s MAC</a:t>
            </a:r>
          </a:p>
          <a:p>
            <a:pPr algn="ctr"/>
            <a:r>
              <a:rPr lang="en-US" sz="1600" u="none">
                <a:latin typeface="+mn-lt"/>
                <a:cs typeface="Tw Cen MT"/>
              </a:rPr>
              <a:t>addr</a:t>
            </a:r>
          </a:p>
        </p:txBody>
      </p:sp>
      <p:sp>
        <p:nvSpPr>
          <p:cNvPr id="137237" name="Text Box 5"/>
          <p:cNvSpPr txBox="1">
            <a:spLocks noChangeArrowheads="1"/>
          </p:cNvSpPr>
          <p:nvPr/>
        </p:nvSpPr>
        <p:spPr bwMode="auto">
          <a:xfrm>
            <a:off x="2953162" y="2624138"/>
            <a:ext cx="1031051" cy="584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600" u="none">
                <a:latin typeface="+mn-lt"/>
                <a:cs typeface="Tw Cen MT"/>
              </a:rPr>
              <a:t>A’s MAC</a:t>
            </a:r>
          </a:p>
          <a:p>
            <a:pPr algn="ctr"/>
            <a:r>
              <a:rPr lang="en-US" sz="1600" u="none">
                <a:latin typeface="+mn-lt"/>
                <a:cs typeface="Tw Cen MT"/>
              </a:rPr>
              <a:t>addr</a:t>
            </a:r>
          </a:p>
        </p:txBody>
      </p:sp>
      <p:sp>
        <p:nvSpPr>
          <p:cNvPr id="137238" name="Rectangle 73"/>
          <p:cNvSpPr>
            <a:spLocks noChangeArrowheads="1"/>
          </p:cNvSpPr>
          <p:nvPr/>
        </p:nvSpPr>
        <p:spPr bwMode="auto">
          <a:xfrm>
            <a:off x="2000250" y="2624138"/>
            <a:ext cx="2000250" cy="714375"/>
          </a:xfrm>
          <a:prstGeom prst="rect">
            <a:avLst/>
          </a:prstGeom>
          <a:solidFill>
            <a:srgbClr val="FFC000">
              <a:alpha val="32156"/>
            </a:srgbClr>
          </a:solidFill>
          <a:ln w="41275">
            <a:solidFill>
              <a:srgbClr val="FF0000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>
              <a:latin typeface="+mn-lt"/>
              <a:cs typeface="Tw Cen MT"/>
            </a:endParaRPr>
          </a:p>
        </p:txBody>
      </p:sp>
      <p:sp>
        <p:nvSpPr>
          <p:cNvPr id="137239" name="Text Box 17"/>
          <p:cNvSpPr txBox="1">
            <a:spLocks noChangeArrowheads="1"/>
          </p:cNvSpPr>
          <p:nvPr/>
        </p:nvSpPr>
        <p:spPr bwMode="auto">
          <a:xfrm>
            <a:off x="5019640" y="5500688"/>
            <a:ext cx="99483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 sz="1800" u="none">
                <a:latin typeface="+mn-lt"/>
                <a:cs typeface="Tw Cen MT"/>
              </a:rPr>
              <a:t>Header</a:t>
            </a:r>
          </a:p>
        </p:txBody>
      </p:sp>
      <p:sp>
        <p:nvSpPr>
          <p:cNvPr id="137240" name="Text Box 17"/>
          <p:cNvSpPr txBox="1">
            <a:spLocks noChangeArrowheads="1"/>
          </p:cNvSpPr>
          <p:nvPr/>
        </p:nvSpPr>
        <p:spPr bwMode="auto">
          <a:xfrm>
            <a:off x="6978333" y="5500688"/>
            <a:ext cx="101196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 sz="1800" u="none">
                <a:latin typeface="+mn-lt"/>
                <a:cs typeface="Tw Cen MT"/>
              </a:rPr>
              <a:t>Payload</a:t>
            </a:r>
          </a:p>
        </p:txBody>
      </p:sp>
      <p:sp>
        <p:nvSpPr>
          <p:cNvPr id="137241" name="TextBox 64"/>
          <p:cNvSpPr txBox="1">
            <a:spLocks noChangeArrowheads="1"/>
          </p:cNvSpPr>
          <p:nvPr/>
        </p:nvSpPr>
        <p:spPr bwMode="auto">
          <a:xfrm>
            <a:off x="1675064" y="4876800"/>
            <a:ext cx="2491863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pt-PT" sz="1800" u="none">
                <a:latin typeface="+mn-lt"/>
                <a:cs typeface="Tw Cen MT"/>
              </a:rPr>
              <a:t>D</a:t>
            </a:r>
            <a:r>
              <a:rPr lang="en-US" sz="1800" u="none">
                <a:latin typeface="+mn-lt"/>
                <a:cs typeface="Tw Cen MT"/>
              </a:rPr>
              <a:t>i</a:t>
            </a:r>
            <a:r>
              <a:rPr lang="pt-PT" sz="1800" u="none">
                <a:latin typeface="+mn-lt"/>
                <a:cs typeface="Tw Cen MT"/>
              </a:rPr>
              <a:t>ferença entre</a:t>
            </a:r>
          </a:p>
          <a:p>
            <a:pPr eaLnBrk="1" hangingPunct="1"/>
            <a:r>
              <a:rPr lang="pt-PT" sz="1800" u="none">
                <a:latin typeface="+mn-lt"/>
                <a:cs typeface="Tw Cen MT"/>
              </a:rPr>
              <a:t>E</a:t>
            </a:r>
            <a:r>
              <a:rPr lang="en-US" sz="1800" u="none">
                <a:latin typeface="+mn-lt"/>
                <a:cs typeface="Tw Cen MT"/>
              </a:rPr>
              <a:t>t</a:t>
            </a:r>
            <a:r>
              <a:rPr lang="pt-PT" sz="1800" u="none">
                <a:latin typeface="+mn-lt"/>
                <a:cs typeface="Tw Cen MT"/>
              </a:rPr>
              <a:t>hernet II vs. </a:t>
            </a:r>
          </a:p>
          <a:p>
            <a:pPr eaLnBrk="1" hangingPunct="1"/>
            <a:r>
              <a:rPr lang="pt-PT" sz="1800" u="none">
                <a:latin typeface="+mn-lt"/>
                <a:cs typeface="Tw Cen MT"/>
              </a:rPr>
              <a:t>Ethernet IEEE802.3</a:t>
            </a:r>
          </a:p>
        </p:txBody>
      </p:sp>
      <p:sp>
        <p:nvSpPr>
          <p:cNvPr id="137242" name="Line 18"/>
          <p:cNvSpPr>
            <a:spLocks noChangeShapeType="1"/>
          </p:cNvSpPr>
          <p:nvPr/>
        </p:nvSpPr>
        <p:spPr bwMode="auto">
          <a:xfrm flipH="1">
            <a:off x="3657600" y="4221088"/>
            <a:ext cx="482352" cy="7319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+mn-lt"/>
              <a:cs typeface="Tw Cen MT"/>
            </a:endParaRPr>
          </a:p>
        </p:txBody>
      </p:sp>
      <p:cxnSp>
        <p:nvCxnSpPr>
          <p:cNvPr id="137243" name="Straight Arrow Connector 67"/>
          <p:cNvCxnSpPr>
            <a:cxnSpLocks noChangeShapeType="1"/>
          </p:cNvCxnSpPr>
          <p:nvPr/>
        </p:nvCxnSpPr>
        <p:spPr bwMode="auto">
          <a:xfrm>
            <a:off x="533400" y="1600200"/>
            <a:ext cx="8153400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3" name="Rectangle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75463" y="6237288"/>
            <a:ext cx="2133600" cy="476250"/>
          </a:xfrm>
        </p:spPr>
        <p:txBody>
          <a:bodyPr/>
          <a:lstStyle/>
          <a:p>
            <a:pPr>
              <a:defRPr/>
            </a:pPr>
            <a:fld id="{0D9C4897-1E28-7A40-92B5-0AF84A7FA2C5}" type="slidenum">
              <a:rPr lang="en-US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36557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5" name="Rectangle 2"/>
          <p:cNvSpPr>
            <a:spLocks noGrp="1" noChangeArrowheads="1"/>
          </p:cNvSpPr>
          <p:nvPr>
            <p:ph type="title"/>
          </p:nvPr>
        </p:nvSpPr>
        <p:spPr>
          <a:xfrm>
            <a:off x="214313" y="427038"/>
            <a:ext cx="8715375" cy="856983"/>
          </a:xfrm>
        </p:spPr>
        <p:txBody>
          <a:bodyPr>
            <a:normAutofit/>
          </a:bodyPr>
          <a:lstStyle/>
          <a:p>
            <a:pPr eaLnBrk="1" hangingPunct="1"/>
            <a:r>
              <a:rPr lang="pt-PT" dirty="0" smtClean="0">
                <a:latin typeface="+mn-lt"/>
                <a:ea typeface="ＭＳ Ｐゴシック" charset="0"/>
                <a:cs typeface="Tw Cen MT"/>
              </a:rPr>
              <a:t>Endereços </a:t>
            </a:r>
            <a:r>
              <a:rPr lang="pt-PT" dirty="0">
                <a:latin typeface="+mn-lt"/>
                <a:ea typeface="ＭＳ Ｐゴシック" charset="0"/>
                <a:cs typeface="Tw Cen MT"/>
              </a:rPr>
              <a:t>MAC e</a:t>
            </a:r>
            <a:r>
              <a:rPr lang="pt-PT" dirty="0" smtClean="0">
                <a:latin typeface="+mn-lt"/>
                <a:ea typeface="ＭＳ Ｐゴシック" charset="0"/>
                <a:cs typeface="Tw Cen MT"/>
              </a:rPr>
              <a:t> </a:t>
            </a:r>
            <a:r>
              <a:rPr lang="pt-PT" dirty="0">
                <a:latin typeface="+mn-lt"/>
                <a:ea typeface="ＭＳ Ｐゴシック" charset="0"/>
                <a:cs typeface="Tw Cen MT"/>
              </a:rPr>
              <a:t>Endereços </a:t>
            </a:r>
            <a:r>
              <a:rPr lang="pt-PT" dirty="0" smtClean="0">
                <a:latin typeface="+mn-lt"/>
                <a:ea typeface="ＭＳ Ｐゴシック" charset="0"/>
                <a:cs typeface="Tw Cen MT"/>
              </a:rPr>
              <a:t>IP </a:t>
            </a:r>
            <a:endParaRPr lang="pt-PT" dirty="0">
              <a:latin typeface="+mn-lt"/>
              <a:ea typeface="ＭＳ Ｐゴシック" charset="0"/>
              <a:cs typeface="Tw Cen MT"/>
            </a:endParaRPr>
          </a:p>
        </p:txBody>
      </p:sp>
      <p:sp>
        <p:nvSpPr>
          <p:cNvPr id="1310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3210" y="1730252"/>
            <a:ext cx="8358188" cy="4550288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pt-PT" sz="2800" dirty="0" smtClean="0">
                <a:ea typeface="ＭＳ Ｐゴシック" charset="0"/>
                <a:cs typeface="Tw Cen MT"/>
              </a:rPr>
              <a:t>Endereços </a:t>
            </a:r>
            <a:r>
              <a:rPr lang="pt-PT" sz="2800" dirty="0">
                <a:ea typeface="ＭＳ Ｐゴシック" charset="0"/>
                <a:cs typeface="Tw Cen MT"/>
              </a:rPr>
              <a:t>IP: 32 (</a:t>
            </a:r>
            <a:r>
              <a:rPr lang="pt-PT" sz="2800" dirty="0" smtClean="0">
                <a:ea typeface="ＭＳ Ｐゴシック" charset="0"/>
                <a:cs typeface="Tw Cen MT"/>
              </a:rPr>
              <a:t>IPv4</a:t>
            </a:r>
            <a:r>
              <a:rPr lang="pt-PT" sz="2800" dirty="0">
                <a:ea typeface="ＭＳ Ｐゴシック" charset="0"/>
                <a:cs typeface="Tw Cen MT"/>
              </a:rPr>
              <a:t>) ou 128 bits (</a:t>
            </a:r>
            <a:r>
              <a:rPr lang="pt-PT" sz="2800" dirty="0" smtClean="0">
                <a:ea typeface="ＭＳ Ｐゴシック" charset="0"/>
                <a:cs typeface="Tw Cen MT"/>
              </a:rPr>
              <a:t>IPv6</a:t>
            </a:r>
            <a:r>
              <a:rPr lang="pt-PT" sz="2800" dirty="0">
                <a:ea typeface="ＭＳ Ｐゴシック" charset="0"/>
                <a:cs typeface="Tw Cen MT"/>
              </a:rPr>
              <a:t>) </a:t>
            </a:r>
          </a:p>
          <a:p>
            <a:pPr lvl="1" eaLnBrk="1" hangingPunct="1">
              <a:lnSpc>
                <a:spcPct val="90000"/>
              </a:lnSpc>
            </a:pPr>
            <a:r>
              <a:rPr lang="pt-PT" dirty="0">
                <a:solidFill>
                  <a:schemeClr val="tx1"/>
                </a:solidFill>
                <a:ea typeface="ＭＳ Ｐゴシック" charset="0"/>
                <a:cs typeface="Tw Cen MT"/>
              </a:rPr>
              <a:t>Endereços do nível </a:t>
            </a:r>
            <a:r>
              <a:rPr lang="pt-PT" dirty="0" smtClean="0">
                <a:solidFill>
                  <a:schemeClr val="tx1"/>
                </a:solidFill>
                <a:ea typeface="ＭＳ Ｐゴシック" charset="0"/>
                <a:cs typeface="Tw Cen MT"/>
              </a:rPr>
              <a:t>rede afectados com uma estrutura hierárquica e ligados à localização</a:t>
            </a:r>
            <a:endParaRPr lang="pt-PT" dirty="0">
              <a:solidFill>
                <a:schemeClr val="tx1"/>
              </a:solidFill>
              <a:ea typeface="ＭＳ Ｐゴシック" charset="0"/>
              <a:cs typeface="Tw Cen MT"/>
            </a:endParaRPr>
          </a:p>
          <a:p>
            <a:pPr lvl="1" eaLnBrk="1" hangingPunct="1">
              <a:lnSpc>
                <a:spcPct val="90000"/>
              </a:lnSpc>
            </a:pPr>
            <a:r>
              <a:rPr lang="pt-PT" dirty="0">
                <a:solidFill>
                  <a:schemeClr val="tx1"/>
                </a:solidFill>
                <a:ea typeface="ＭＳ Ｐゴシック" charset="0"/>
                <a:cs typeface="Tw Cen MT"/>
              </a:rPr>
              <a:t>Identificam origem/destino do </a:t>
            </a:r>
            <a:r>
              <a:rPr lang="pt-PT" dirty="0" err="1">
                <a:solidFill>
                  <a:schemeClr val="tx1"/>
                </a:solidFill>
                <a:ea typeface="ＭＳ Ｐゴシック" charset="0"/>
                <a:cs typeface="Tw Cen MT"/>
              </a:rPr>
              <a:t>datagrama</a:t>
            </a:r>
            <a:r>
              <a:rPr lang="pt-PT" dirty="0">
                <a:solidFill>
                  <a:schemeClr val="tx1"/>
                </a:solidFill>
                <a:ea typeface="ＭＳ Ｐゴシック" charset="0"/>
                <a:cs typeface="Tw Cen MT"/>
              </a:rPr>
              <a:t> IP</a:t>
            </a:r>
          </a:p>
          <a:p>
            <a:pPr eaLnBrk="1" hangingPunct="1">
              <a:lnSpc>
                <a:spcPct val="90000"/>
              </a:lnSpc>
            </a:pPr>
            <a:r>
              <a:rPr lang="pt-PT" sz="2800" dirty="0">
                <a:ea typeface="ＭＳ Ｐゴシック" charset="0"/>
                <a:cs typeface="Tw Cen MT"/>
              </a:rPr>
              <a:t>Endereços LAN (ou MAC, Data-Link ou de nível canal) </a:t>
            </a:r>
          </a:p>
          <a:p>
            <a:pPr lvl="1" eaLnBrk="1" hangingPunct="1">
              <a:lnSpc>
                <a:spcPct val="90000"/>
              </a:lnSpc>
            </a:pPr>
            <a:r>
              <a:rPr lang="pt-PT" dirty="0">
                <a:solidFill>
                  <a:srgbClr val="000000"/>
                </a:solidFill>
                <a:ea typeface="ＭＳ Ｐゴシック" charset="0"/>
                <a:cs typeface="Tw Cen MT"/>
              </a:rPr>
              <a:t>Indicam origem e destino da </a:t>
            </a:r>
            <a:r>
              <a:rPr lang="pt-PT" i="1" dirty="0" err="1">
                <a:solidFill>
                  <a:srgbClr val="000000"/>
                </a:solidFill>
                <a:ea typeface="ＭＳ Ｐゴシック" charset="0"/>
                <a:cs typeface="Tw Cen MT"/>
              </a:rPr>
              <a:t>frame</a:t>
            </a:r>
            <a:r>
              <a:rPr lang="pt-PT" dirty="0">
                <a:solidFill>
                  <a:srgbClr val="000000"/>
                </a:solidFill>
                <a:ea typeface="ＭＳ Ｐゴシック" charset="0"/>
                <a:cs typeface="Tw Cen MT"/>
              </a:rPr>
              <a:t> num canal </a:t>
            </a:r>
            <a:r>
              <a:rPr lang="pt-PT" dirty="0" err="1">
                <a:solidFill>
                  <a:srgbClr val="000000"/>
                </a:solidFill>
                <a:ea typeface="ＭＳ Ｐゴシック" charset="0"/>
                <a:cs typeface="Tw Cen MT"/>
              </a:rPr>
              <a:t>multi-ponto</a:t>
            </a:r>
            <a:endParaRPr lang="pt-PT" dirty="0">
              <a:solidFill>
                <a:srgbClr val="000000"/>
              </a:solidFill>
              <a:ea typeface="ＭＳ Ｐゴシック" charset="0"/>
              <a:cs typeface="Tw Cen MT"/>
            </a:endParaRPr>
          </a:p>
          <a:p>
            <a:pPr lvl="1" eaLnBrk="1" hangingPunct="1">
              <a:lnSpc>
                <a:spcPct val="90000"/>
              </a:lnSpc>
            </a:pPr>
            <a:r>
              <a:rPr lang="pt-PT" dirty="0">
                <a:solidFill>
                  <a:srgbClr val="000000"/>
                </a:solidFill>
                <a:ea typeface="ＭＳ Ｐゴシック" charset="0"/>
                <a:cs typeface="Tw Cen MT"/>
              </a:rPr>
              <a:t>Têm 48 bits </a:t>
            </a:r>
            <a:endParaRPr lang="pt-PT" dirty="0" smtClean="0">
              <a:solidFill>
                <a:srgbClr val="000000"/>
              </a:solidFill>
              <a:ea typeface="ＭＳ Ｐゴシック" charset="0"/>
              <a:cs typeface="Tw Cen MT"/>
            </a:endParaRPr>
          </a:p>
          <a:p>
            <a:pPr lvl="1" eaLnBrk="1" hangingPunct="1">
              <a:lnSpc>
                <a:spcPct val="90000"/>
              </a:lnSpc>
            </a:pPr>
            <a:r>
              <a:rPr lang="pt-PT" altLang="ja-JP" dirty="0" smtClean="0">
                <a:solidFill>
                  <a:srgbClr val="000000"/>
                </a:solidFill>
                <a:ea typeface="ヒラギノ角ゴ Pro W3" charset="0"/>
                <a:cs typeface="Tw Cen MT"/>
              </a:rPr>
              <a:t>Únicos </a:t>
            </a:r>
            <a:r>
              <a:rPr lang="pt-PT" altLang="ja-JP" dirty="0">
                <a:solidFill>
                  <a:srgbClr val="000000"/>
                </a:solidFill>
                <a:ea typeface="ヒラギノ角ゴ Pro W3" charset="0"/>
                <a:cs typeface="Tw Cen MT"/>
              </a:rPr>
              <a:t>à saída da </a:t>
            </a:r>
            <a:r>
              <a:rPr lang="pt-PT" altLang="ja-JP" dirty="0" smtClean="0">
                <a:solidFill>
                  <a:srgbClr val="000000"/>
                </a:solidFill>
                <a:ea typeface="ヒラギノ角ゴ Pro W3" charset="0"/>
                <a:cs typeface="Tw Cen MT"/>
              </a:rPr>
              <a:t>fábrica</a:t>
            </a:r>
            <a:endParaRPr lang="pt-PT" altLang="ja-JP" dirty="0">
              <a:solidFill>
                <a:srgbClr val="000000"/>
              </a:solidFill>
              <a:ea typeface="ヒラギノ角ゴ Pro W3" charset="0"/>
              <a:cs typeface="Tw Cen MT"/>
            </a:endParaRP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75463" y="6237288"/>
            <a:ext cx="2133600" cy="476250"/>
          </a:xfrm>
        </p:spPr>
        <p:txBody>
          <a:bodyPr/>
          <a:lstStyle/>
          <a:p>
            <a:pPr>
              <a:defRPr/>
            </a:pPr>
            <a:fld id="{0D9C4897-1E28-7A40-92B5-0AF84A7FA2C5}" type="slidenum">
              <a:rPr lang="en-US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76354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>
                <a:latin typeface="+mn-lt"/>
                <a:ea typeface="ＭＳ Ｐゴシック" charset="0"/>
                <a:cs typeface="ＭＳ Ｐゴシック" charset="0"/>
              </a:rPr>
              <a:t>Porquê dois tipos de endereços?</a:t>
            </a:r>
            <a:endParaRPr lang="pt-PT" dirty="0">
              <a:latin typeface="+mn-lt"/>
              <a:ea typeface="ＭＳ Ｐゴシック" charset="0"/>
              <a:cs typeface="ＭＳ Ｐゴシック" charset="0"/>
            </a:endParaRPr>
          </a:p>
        </p:txBody>
      </p:sp>
      <p:sp>
        <p:nvSpPr>
          <p:cNvPr id="1254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19200"/>
            <a:ext cx="8763000" cy="5162128"/>
          </a:xfrm>
        </p:spPr>
        <p:txBody>
          <a:bodyPr/>
          <a:lstStyle/>
          <a:p>
            <a:r>
              <a:rPr lang="pt-PT" smtClean="0">
                <a:ea typeface="ＭＳ Ｐゴシック" charset="0"/>
                <a:cs typeface="ＭＳ Ｐゴシック" charset="0"/>
              </a:rPr>
              <a:t>Os canais multi-ponto podem ser usados por diversos tipos de protocolos de rede</a:t>
            </a:r>
          </a:p>
          <a:p>
            <a:pPr lvl="1"/>
            <a:r>
              <a:rPr lang="pt-PT" smtClean="0">
                <a:ea typeface="ＭＳ Ｐゴシック" charset="0"/>
              </a:rPr>
              <a:t>Para além do IP existem outros (e.g., IPX, Appletalk, X.25, …)</a:t>
            </a:r>
          </a:p>
          <a:p>
            <a:pPr lvl="1"/>
            <a:r>
              <a:rPr lang="pt-PT" smtClean="0">
                <a:ea typeface="ＭＳ Ｐゴシック" charset="0"/>
              </a:rPr>
              <a:t>Diferentes canais de broadcasting têm diversos esquemas de endereçamento</a:t>
            </a:r>
          </a:p>
          <a:p>
            <a:r>
              <a:rPr lang="pt-PT" smtClean="0">
                <a:ea typeface="ＭＳ Ｐゴシック" charset="0"/>
                <a:cs typeface="ＭＳ Ｐゴシック" charset="0"/>
              </a:rPr>
              <a:t>Um computador pode deslocar-se na rede</a:t>
            </a:r>
          </a:p>
          <a:p>
            <a:pPr lvl="1"/>
            <a:r>
              <a:rPr lang="pt-PT" smtClean="0">
                <a:ea typeface="ＭＳ Ｐゴシック" charset="0"/>
              </a:rPr>
              <a:t>Por isso tem um endereço IP que pode variar</a:t>
            </a:r>
          </a:p>
          <a:p>
            <a:pPr lvl="1"/>
            <a:r>
              <a:rPr lang="pt-PT" smtClean="0">
                <a:ea typeface="ＭＳ Ｐゴシック" charset="0"/>
              </a:rPr>
              <a:t>Mas mantém o endereço MAC (da interface)</a:t>
            </a:r>
          </a:p>
          <a:p>
            <a:r>
              <a:rPr lang="pt-PT" smtClean="0">
                <a:ea typeface="ＭＳ Ｐゴシック" charset="0"/>
                <a:cs typeface="ＭＳ Ｐゴシック" charset="0"/>
              </a:rPr>
              <a:t>Durante o arranque o computador precisa de comunicar mas ainda não conhece o seu endreço IP</a:t>
            </a:r>
            <a:endParaRPr lang="pt-PT">
              <a:ea typeface="ＭＳ Ｐゴシック" charset="0"/>
              <a:cs typeface="ＭＳ Ｐゴシック" charset="0"/>
            </a:endParaRP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75463" y="6237288"/>
            <a:ext cx="2133600" cy="476250"/>
          </a:xfrm>
        </p:spPr>
        <p:txBody>
          <a:bodyPr/>
          <a:lstStyle/>
          <a:p>
            <a:pPr>
              <a:defRPr/>
            </a:pPr>
            <a:fld id="{0D9C4897-1E28-7A40-92B5-0AF84A7FA2C5}" type="slidenum">
              <a:rPr lang="en-US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02661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4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4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4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44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44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44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44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440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>
                <a:latin typeface="+mn-lt"/>
                <a:ea typeface="ＭＳ Ｐゴシック" charset="0"/>
                <a:cs typeface="ＭＳ Ｐゴシック" charset="0"/>
              </a:rPr>
              <a:t>Endereços IP (IPv4)</a:t>
            </a:r>
            <a:endParaRPr lang="pt-PT">
              <a:latin typeface="+mn-lt"/>
              <a:ea typeface="ＭＳ Ｐゴシック" charset="0"/>
              <a:cs typeface="ＭＳ Ｐゴシック" charset="0"/>
            </a:endParaRP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t-PT" dirty="0" smtClean="0">
                <a:ea typeface="ＭＳ Ｐゴシック" charset="0"/>
                <a:cs typeface="ＭＳ Ｐゴシック" charset="0"/>
              </a:rPr>
              <a:t>Um número único com 32 bits</a:t>
            </a:r>
          </a:p>
          <a:p>
            <a:r>
              <a:rPr lang="pt-PT" dirty="0" smtClean="0">
                <a:ea typeface="ＭＳ Ｐゴシック" charset="0"/>
                <a:cs typeface="ＭＳ Ｐゴシック" charset="0"/>
              </a:rPr>
              <a:t>Identifica uma interface de um computador</a:t>
            </a:r>
          </a:p>
          <a:p>
            <a:r>
              <a:rPr lang="pt-PT" dirty="0" smtClean="0">
                <a:ea typeface="ＭＳ Ｐゴシック" charset="0"/>
                <a:cs typeface="ＭＳ Ｐゴシック" charset="0"/>
              </a:rPr>
              <a:t>Representado na notação:  193 . 134 . 158 . </a:t>
            </a:r>
            <a:r>
              <a:rPr lang="pt-PT" dirty="0">
                <a:ea typeface="ＭＳ Ｐゴシック" charset="0"/>
                <a:cs typeface="ＭＳ Ｐゴシック" charset="0"/>
              </a:rPr>
              <a:t>5</a:t>
            </a:r>
          </a:p>
        </p:txBody>
      </p:sp>
      <p:grpSp>
        <p:nvGrpSpPr>
          <p:cNvPr id="36869" name="Group 4"/>
          <p:cNvGrpSpPr>
            <a:grpSpLocks/>
          </p:cNvGrpSpPr>
          <p:nvPr/>
        </p:nvGrpSpPr>
        <p:grpSpPr bwMode="auto">
          <a:xfrm>
            <a:off x="850900" y="4910138"/>
            <a:ext cx="7327900" cy="592137"/>
            <a:chOff x="428" y="893"/>
            <a:chExt cx="4616" cy="373"/>
          </a:xfrm>
        </p:grpSpPr>
        <p:grpSp>
          <p:nvGrpSpPr>
            <p:cNvPr id="36878" name="Group 5"/>
            <p:cNvGrpSpPr>
              <a:grpSpLocks/>
            </p:cNvGrpSpPr>
            <p:nvPr/>
          </p:nvGrpSpPr>
          <p:grpSpPr bwMode="auto">
            <a:xfrm>
              <a:off x="428" y="904"/>
              <a:ext cx="4616" cy="328"/>
              <a:chOff x="428" y="904"/>
              <a:chExt cx="4616" cy="328"/>
            </a:xfrm>
          </p:grpSpPr>
          <p:sp>
            <p:nvSpPr>
              <p:cNvPr id="861190" name="Rectangle 6"/>
              <p:cNvSpPr>
                <a:spLocks noChangeArrowheads="1"/>
              </p:cNvSpPr>
              <p:nvPr/>
            </p:nvSpPr>
            <p:spPr bwMode="auto">
              <a:xfrm>
                <a:off x="428" y="908"/>
                <a:ext cx="4616" cy="320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blurRad="63500" dist="107763" dir="2700000" algn="ctr" rotWithShape="0">
                  <a:schemeClr val="bg2">
                    <a:alpha val="74998"/>
                  </a:schemeClr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Courier New" pitchFamily="1" charset="0"/>
                  <a:ea typeface="+mn-ea"/>
                  <a:cs typeface="+mn-cs"/>
                </a:endParaRPr>
              </a:p>
            </p:txBody>
          </p:sp>
          <p:sp>
            <p:nvSpPr>
              <p:cNvPr id="36884" name="Line 7"/>
              <p:cNvSpPr>
                <a:spLocks noChangeShapeType="1"/>
              </p:cNvSpPr>
              <p:nvPr/>
            </p:nvSpPr>
            <p:spPr bwMode="auto">
              <a:xfrm>
                <a:off x="2728" y="904"/>
                <a:ext cx="0" cy="32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6885" name="Line 8"/>
              <p:cNvSpPr>
                <a:spLocks noChangeShapeType="1"/>
              </p:cNvSpPr>
              <p:nvPr/>
            </p:nvSpPr>
            <p:spPr bwMode="auto">
              <a:xfrm>
                <a:off x="1592" y="904"/>
                <a:ext cx="0" cy="32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36886" name="Line 9"/>
              <p:cNvSpPr>
                <a:spLocks noChangeShapeType="1"/>
              </p:cNvSpPr>
              <p:nvPr/>
            </p:nvSpPr>
            <p:spPr bwMode="auto">
              <a:xfrm>
                <a:off x="3896" y="912"/>
                <a:ext cx="0" cy="32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  <p:sp>
          <p:nvSpPr>
            <p:cNvPr id="36879" name="Rectangle 10"/>
            <p:cNvSpPr>
              <a:spLocks noChangeArrowheads="1"/>
            </p:cNvSpPr>
            <p:nvPr/>
          </p:nvSpPr>
          <p:spPr bwMode="auto">
            <a:xfrm>
              <a:off x="438" y="893"/>
              <a:ext cx="1142" cy="3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algn="l" eaLnBrk="0" hangingPunct="0"/>
              <a:r>
                <a:rPr lang="en-US" sz="3200" b="0" dirty="0" smtClean="0">
                  <a:solidFill>
                    <a:srgbClr val="FF0000"/>
                  </a:solidFill>
                  <a:latin typeface="Times New Roman" charset="0"/>
                </a:rPr>
                <a:t>11000001</a:t>
              </a:r>
              <a:endParaRPr lang="en-US" sz="3200" b="0" dirty="0">
                <a:solidFill>
                  <a:srgbClr val="FF0000"/>
                </a:solidFill>
                <a:latin typeface="Times New Roman" charset="0"/>
              </a:endParaRPr>
            </a:p>
          </p:txBody>
        </p:sp>
        <p:sp>
          <p:nvSpPr>
            <p:cNvPr id="36880" name="Rectangle 11"/>
            <p:cNvSpPr>
              <a:spLocks noChangeArrowheads="1"/>
            </p:cNvSpPr>
            <p:nvPr/>
          </p:nvSpPr>
          <p:spPr bwMode="auto">
            <a:xfrm>
              <a:off x="1606" y="893"/>
              <a:ext cx="1142" cy="3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algn="l" eaLnBrk="0" hangingPunct="0"/>
              <a:r>
                <a:rPr lang="en-US" sz="3200" b="0" dirty="0">
                  <a:solidFill>
                    <a:srgbClr val="FF0000"/>
                  </a:solidFill>
                  <a:latin typeface="Times New Roman" charset="0"/>
                </a:rPr>
                <a:t>1</a:t>
              </a:r>
              <a:r>
                <a:rPr lang="en-US" sz="3200" b="0" dirty="0" smtClean="0">
                  <a:solidFill>
                    <a:srgbClr val="FF0000"/>
                  </a:solidFill>
                  <a:latin typeface="Times New Roman" charset="0"/>
                </a:rPr>
                <a:t>0000110</a:t>
              </a:r>
              <a:endParaRPr lang="en-US" sz="3200" b="0" dirty="0">
                <a:solidFill>
                  <a:srgbClr val="FF0000"/>
                </a:solidFill>
                <a:latin typeface="Times New Roman" charset="0"/>
              </a:endParaRPr>
            </a:p>
          </p:txBody>
        </p:sp>
        <p:sp>
          <p:nvSpPr>
            <p:cNvPr id="36881" name="Rectangle 12"/>
            <p:cNvSpPr>
              <a:spLocks noChangeArrowheads="1"/>
            </p:cNvSpPr>
            <p:nvPr/>
          </p:nvSpPr>
          <p:spPr bwMode="auto">
            <a:xfrm>
              <a:off x="2758" y="901"/>
              <a:ext cx="1140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algn="l" eaLnBrk="0" hangingPunct="0"/>
              <a:r>
                <a:rPr lang="en-US" sz="3200" b="0">
                  <a:solidFill>
                    <a:srgbClr val="FF0000"/>
                  </a:solidFill>
                  <a:latin typeface="Times New Roman" charset="0"/>
                </a:rPr>
                <a:t>10011110</a:t>
              </a:r>
              <a:endParaRPr lang="en-US" sz="3200" b="0">
                <a:solidFill>
                  <a:srgbClr val="9966FF"/>
                </a:solidFill>
                <a:latin typeface="Times New Roman" charset="0"/>
              </a:endParaRPr>
            </a:p>
          </p:txBody>
        </p:sp>
        <p:sp>
          <p:nvSpPr>
            <p:cNvPr id="36882" name="Rectangle 13"/>
            <p:cNvSpPr>
              <a:spLocks noChangeArrowheads="1"/>
            </p:cNvSpPr>
            <p:nvPr/>
          </p:nvSpPr>
          <p:spPr bwMode="auto">
            <a:xfrm>
              <a:off x="3894" y="901"/>
              <a:ext cx="1140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algn="l" eaLnBrk="0" hangingPunct="0"/>
              <a:r>
                <a:rPr lang="en-US" sz="3200" b="0">
                  <a:solidFill>
                    <a:srgbClr val="FF3300"/>
                  </a:solidFill>
                  <a:latin typeface="Times New Roman" charset="0"/>
                </a:rPr>
                <a:t>00000101</a:t>
              </a:r>
            </a:p>
          </p:txBody>
        </p:sp>
      </p:grpSp>
      <p:sp>
        <p:nvSpPr>
          <p:cNvPr id="36870" name="Text Box 21"/>
          <p:cNvSpPr txBox="1">
            <a:spLocks noChangeArrowheads="1"/>
          </p:cNvSpPr>
          <p:nvPr/>
        </p:nvSpPr>
        <p:spPr bwMode="auto">
          <a:xfrm>
            <a:off x="1331640" y="3501008"/>
            <a:ext cx="77256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 sz="2400" dirty="0" smtClean="0">
                <a:latin typeface="Tahoma" charset="0"/>
              </a:rPr>
              <a:t>193</a:t>
            </a:r>
            <a:endParaRPr lang="en-US" sz="2400" dirty="0">
              <a:latin typeface="Tahoma" charset="0"/>
            </a:endParaRPr>
          </a:p>
        </p:txBody>
      </p:sp>
      <p:sp>
        <p:nvSpPr>
          <p:cNvPr id="36871" name="Text Box 22"/>
          <p:cNvSpPr txBox="1">
            <a:spLocks noChangeArrowheads="1"/>
          </p:cNvSpPr>
          <p:nvPr/>
        </p:nvSpPr>
        <p:spPr bwMode="auto">
          <a:xfrm>
            <a:off x="3275856" y="3501008"/>
            <a:ext cx="77256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 sz="2400" dirty="0" smtClean="0">
                <a:latin typeface="Tahoma" charset="0"/>
              </a:rPr>
              <a:t>134</a:t>
            </a:r>
            <a:endParaRPr lang="en-US" sz="2400" dirty="0">
              <a:latin typeface="Tahoma" charset="0"/>
            </a:endParaRPr>
          </a:p>
        </p:txBody>
      </p:sp>
      <p:sp>
        <p:nvSpPr>
          <p:cNvPr id="36872" name="Text Box 23"/>
          <p:cNvSpPr txBox="1">
            <a:spLocks noChangeArrowheads="1"/>
          </p:cNvSpPr>
          <p:nvPr/>
        </p:nvSpPr>
        <p:spPr bwMode="auto">
          <a:xfrm>
            <a:off x="5080000" y="3506788"/>
            <a:ext cx="765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 sz="2400">
                <a:latin typeface="Tahoma" charset="0"/>
              </a:rPr>
              <a:t>158</a:t>
            </a:r>
          </a:p>
        </p:txBody>
      </p:sp>
      <p:sp>
        <p:nvSpPr>
          <p:cNvPr id="36873" name="Text Box 24"/>
          <p:cNvSpPr txBox="1">
            <a:spLocks noChangeArrowheads="1"/>
          </p:cNvSpPr>
          <p:nvPr/>
        </p:nvSpPr>
        <p:spPr bwMode="auto">
          <a:xfrm>
            <a:off x="7031038" y="3506788"/>
            <a:ext cx="3778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 sz="2400">
                <a:latin typeface="Tahoma" charset="0"/>
              </a:rPr>
              <a:t>5</a:t>
            </a:r>
          </a:p>
        </p:txBody>
      </p:sp>
      <p:sp>
        <p:nvSpPr>
          <p:cNvPr id="36874" name="Line 25"/>
          <p:cNvSpPr>
            <a:spLocks noChangeShapeType="1"/>
          </p:cNvSpPr>
          <p:nvPr/>
        </p:nvSpPr>
        <p:spPr bwMode="auto">
          <a:xfrm>
            <a:off x="1774825" y="3963988"/>
            <a:ext cx="0" cy="7477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36875" name="Line 26"/>
          <p:cNvSpPr>
            <a:spLocks noChangeShapeType="1"/>
          </p:cNvSpPr>
          <p:nvPr/>
        </p:nvSpPr>
        <p:spPr bwMode="auto">
          <a:xfrm>
            <a:off x="3700463" y="3963988"/>
            <a:ext cx="0" cy="7477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36876" name="Line 27"/>
          <p:cNvSpPr>
            <a:spLocks noChangeShapeType="1"/>
          </p:cNvSpPr>
          <p:nvPr/>
        </p:nvSpPr>
        <p:spPr bwMode="auto">
          <a:xfrm>
            <a:off x="5473700" y="3963988"/>
            <a:ext cx="0" cy="7477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36877" name="Line 28"/>
          <p:cNvSpPr>
            <a:spLocks noChangeShapeType="1"/>
          </p:cNvSpPr>
          <p:nvPr/>
        </p:nvSpPr>
        <p:spPr bwMode="auto">
          <a:xfrm>
            <a:off x="7219950" y="3963988"/>
            <a:ext cx="0" cy="7477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23" name="Rectangle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75463" y="6237288"/>
            <a:ext cx="2133600" cy="476250"/>
          </a:xfrm>
        </p:spPr>
        <p:txBody>
          <a:bodyPr/>
          <a:lstStyle/>
          <a:p>
            <a:pPr>
              <a:defRPr/>
            </a:pPr>
            <a:fld id="{0D9C4897-1E28-7A40-92B5-0AF84A7FA2C5}" type="slidenum">
              <a:rPr lang="en-US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49797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Mais em detalhe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sz="2400" dirty="0" smtClean="0"/>
              <a:t>Para os computadores e os utilizadores os endereços IP parecem não ter estrutura</a:t>
            </a:r>
          </a:p>
          <a:p>
            <a:r>
              <a:rPr lang="pt-PT" sz="2400" dirty="0" smtClean="0"/>
              <a:t>Mas a rede necessita de encaminhar pacotes com base no endereço IP de destino</a:t>
            </a:r>
          </a:p>
          <a:p>
            <a:r>
              <a:rPr lang="pt-PT" sz="2400" dirty="0" smtClean="0"/>
              <a:t>Sem alguma estrutura ou hierarquia as tabelas de encaminhamentos seriam da dimensão do número de computadores </a:t>
            </a:r>
            <a:r>
              <a:rPr lang="pt-PT" sz="2400" dirty="0" err="1" smtClean="0"/>
              <a:t>activos</a:t>
            </a:r>
            <a:r>
              <a:rPr lang="pt-PT" sz="2400" dirty="0" smtClean="0"/>
              <a:t> (</a:t>
            </a:r>
            <a:r>
              <a:rPr lang="pt-PT" sz="2400" i="1" dirty="0" err="1" smtClean="0"/>
              <a:t>reachable</a:t>
            </a:r>
            <a:r>
              <a:rPr lang="pt-PT" sz="2400" dirty="0" smtClean="0"/>
              <a:t>)</a:t>
            </a:r>
          </a:p>
          <a:p>
            <a:r>
              <a:rPr lang="pt-PT" sz="2400" dirty="0" smtClean="0"/>
              <a:t>Isso significaria que os </a:t>
            </a:r>
            <a:r>
              <a:rPr lang="pt-PT" sz="2400" i="1" dirty="0" err="1" smtClean="0"/>
              <a:t>routers</a:t>
            </a:r>
            <a:r>
              <a:rPr lang="pt-PT" sz="2400" dirty="0" smtClean="0"/>
              <a:t> tinham de ter entradas com milhões ou mesmo biliões de endereços</a:t>
            </a:r>
          </a:p>
          <a:p>
            <a:r>
              <a:rPr lang="pt-PT" sz="2400" dirty="0" smtClean="0"/>
              <a:t>Porque não fazer como com os endereços das casas que têm uma hierarquia (país, cidade, rua, prédio, ...) ?</a:t>
            </a:r>
            <a:endParaRPr lang="pt-PT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FEE0542-68C9-4A46-97AF-8A6412B60280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555282"/>
      </p:ext>
    </p:extLst>
  </p:cSld>
  <p:clrMapOvr>
    <a:masterClrMapping/>
  </p:clrMapOvr>
</p:sld>
</file>

<file path=ppt/theme/theme1.xml><?xml version="1.0" encoding="utf-8"?>
<a:theme xmlns:a="http://schemas.openxmlformats.org/drawingml/2006/main" name="cs426">
  <a:themeElements>
    <a:clrScheme name="">
      <a:dk1>
        <a:srgbClr val="000000"/>
      </a:dk1>
      <a:lt1>
        <a:srgbClr val="FFFFFF"/>
      </a:lt1>
      <a:dk2>
        <a:srgbClr val="000000"/>
      </a:dk2>
      <a:lt2>
        <a:srgbClr val="777777"/>
      </a:lt2>
      <a:accent1>
        <a:srgbClr val="F47A00"/>
      </a:accent1>
      <a:accent2>
        <a:srgbClr val="000066"/>
      </a:accent2>
      <a:accent3>
        <a:srgbClr val="FFFFFF"/>
      </a:accent3>
      <a:accent4>
        <a:srgbClr val="000000"/>
      </a:accent4>
      <a:accent5>
        <a:srgbClr val="F8BEAA"/>
      </a:accent5>
      <a:accent6>
        <a:srgbClr val="00005C"/>
      </a:accent6>
      <a:hlink>
        <a:srgbClr val="A50021"/>
      </a:hlink>
      <a:folHlink>
        <a:srgbClr val="008000"/>
      </a:folHlink>
    </a:clrScheme>
    <a:fontScheme name="cs426">
      <a:majorFont>
        <a:latin typeface="Comic Sans MS"/>
        <a:ea typeface="ＭＳ Ｐゴシック"/>
        <a:cs typeface=""/>
      </a:majorFont>
      <a:minorFont>
        <a:latin typeface="Comic Sans MS"/>
        <a:ea typeface="ＭＳ Ｐゴシック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Courier New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Courier New" charset="0"/>
            <a:ea typeface="ＭＳ Ｐゴシック" charset="0"/>
          </a:defRPr>
        </a:defPPr>
      </a:lstStyle>
    </a:lnDef>
  </a:objectDefaults>
  <a:extraClrSchemeLst>
    <a:extraClrScheme>
      <a:clrScheme name="cs426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426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D:\Funk\Courses\cs217\cs426.pot</Template>
  <TotalTime>11513</TotalTime>
  <Words>1137</Words>
  <Application>Microsoft Macintosh PowerPoint</Application>
  <PresentationFormat>On-screen Show (4:3)</PresentationFormat>
  <Paragraphs>275</Paragraphs>
  <Slides>20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cs426</vt:lpstr>
      <vt:lpstr> Redes de Computadores   Endereços MAC e IP </vt:lpstr>
      <vt:lpstr>Objectivos da lição</vt:lpstr>
      <vt:lpstr>Nomes e endereços</vt:lpstr>
      <vt:lpstr>Hierarquias</vt:lpstr>
      <vt:lpstr>Frames Ethernet e pacotes IP</vt:lpstr>
      <vt:lpstr>Endereços MAC e Endereços IP </vt:lpstr>
      <vt:lpstr>Porquê dois tipos de endereços?</vt:lpstr>
      <vt:lpstr>Endereços IP (IPv4)</vt:lpstr>
      <vt:lpstr>Mais em detalhe</vt:lpstr>
      <vt:lpstr>Os endereços IP são hierárquicos</vt:lpstr>
      <vt:lpstr>Prefixos e máscaras</vt:lpstr>
      <vt:lpstr>Os endereços IP estão associados a interfaces</vt:lpstr>
      <vt:lpstr>Subnets IP</vt:lpstr>
      <vt:lpstr>Rede IP com várias subnets</vt:lpstr>
      <vt:lpstr>Quantas subnets?</vt:lpstr>
      <vt:lpstr>Resposta: 6</vt:lpstr>
      <vt:lpstr>Como são afectados os endereços IP ?</vt:lpstr>
      <vt:lpstr>Hierarquia de prefixos IP</vt:lpstr>
      <vt:lpstr>Como são afectados os prefixos de topo?</vt:lpstr>
      <vt:lpstr>Conclusões</vt:lpstr>
    </vt:vector>
  </TitlesOfParts>
  <Company>Princeton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</dc:title>
  <dc:creator>Kai Li</dc:creator>
  <cp:lastModifiedBy>José Legatheaux Martins</cp:lastModifiedBy>
  <cp:revision>700</cp:revision>
  <dcterms:created xsi:type="dcterms:W3CDTF">2001-07-06T14:58:21Z</dcterms:created>
  <dcterms:modified xsi:type="dcterms:W3CDTF">2013-05-09T08:52:10Z</dcterms:modified>
</cp:coreProperties>
</file>