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11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12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3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4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69.bin" ContentType="application/vnd.openxmlformats-officedocument.oleObject"/>
  <Override PartName="/ppt/notesSlides/notesSlide18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19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7" r:id="rId2"/>
    <p:sldId id="394" r:id="rId3"/>
    <p:sldId id="395" r:id="rId4"/>
    <p:sldId id="396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36" r:id="rId14"/>
    <p:sldId id="432" r:id="rId15"/>
    <p:sldId id="407" r:id="rId16"/>
    <p:sldId id="437" r:id="rId17"/>
    <p:sldId id="435" r:id="rId18"/>
    <p:sldId id="408" r:id="rId19"/>
    <p:sldId id="410" r:id="rId20"/>
    <p:sldId id="439" r:id="rId21"/>
    <p:sldId id="440" r:id="rId22"/>
    <p:sldId id="412" r:id="rId23"/>
    <p:sldId id="441" r:id="rId24"/>
    <p:sldId id="413" r:id="rId25"/>
    <p:sldId id="414" r:id="rId26"/>
    <p:sldId id="438" r:id="rId27"/>
    <p:sldId id="415" r:id="rId28"/>
    <p:sldId id="419" r:id="rId29"/>
    <p:sldId id="420" r:id="rId30"/>
    <p:sldId id="423" r:id="rId3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3300"/>
    <a:srgbClr val="CCFFFF"/>
    <a:srgbClr val="FFCC00"/>
    <a:srgbClr val="DCA6FF"/>
    <a:srgbClr val="E9C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FC4644E2-084B-6548-B87B-4AB5F366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9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4EB0661-76C2-D742-B9F0-3AAE3C79E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95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A7717-3F2E-2C4B-AD30-9A78F3A97D0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CB35CB7-B63D-4F45-8069-CAAD9C7BD139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14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0D529BA-AF1D-2E43-A11B-6A9F0F4AEDBA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15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27B1FA5-9344-2D4F-93C4-97DE02691608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16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9D24BC6-5BC3-9D4D-959D-D3D6F1A5708B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17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FFC3F8D-2D80-8C4A-B95E-7766A8347415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18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0E51FFD-B3EE-FE4E-9C10-0E955CF8F2AA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19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D60A8-4D29-6947-BDA4-A574B889E6CD}" type="slidenum">
              <a:rPr lang="pt-PT"/>
              <a:pPr>
                <a:defRPr/>
              </a:pPr>
              <a:t>20</a:t>
            </a:fld>
            <a:endParaRPr lang="pt-PT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76144-D836-8C4A-8698-0119D8B611DB}" type="slidenum">
              <a:rPr lang="pt-PT"/>
              <a:pPr>
                <a:defRPr/>
              </a:pPr>
              <a:t>21</a:t>
            </a:fld>
            <a:endParaRPr lang="pt-PT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3542F-90E0-B442-9A2D-F8AE4ACACC90}" type="slidenum">
              <a:rPr lang="pt-PT"/>
              <a:pPr>
                <a:defRPr/>
              </a:pPr>
              <a:t>23</a:t>
            </a:fld>
            <a:endParaRPr lang="pt-PT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4A459CC-E4B2-F84A-AB86-711B557E1B55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26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916AC-668C-5E42-ABAA-DD80E9B524B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A70F6B0-91A3-D24D-85FD-1BDC1AA062A5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27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750A93B-5217-1F4A-A795-084C37D0B7C4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28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F2B9E75-B5C8-B042-A99B-6224B5AC8CD7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29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E985425-CD5E-DD4E-A81F-9AEB07414597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30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D656C4F-4358-6D42-956B-456E81F6A715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6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80B9E76-55B8-6F4D-A332-5C0F0BA9B7DC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7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4C4003D-CE4E-BA4A-9F06-76E3728A6377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8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E6972CD-A868-594D-8BC4-18A08541A5F2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9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B6E723C-C418-D14F-9C2D-4310AA7F91AA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10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31D51CB-C6D6-D842-9EA1-8F4000B8E14F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11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C445F10-C6DE-2642-8E7F-8B1D43041D95}" type="slidenum">
              <a:rPr lang="en-US" sz="1300" b="0" smtClean="0">
                <a:latin typeface="Times New Roman" charset="0"/>
              </a:rPr>
              <a:pPr eaLnBrk="1" hangingPunct="1">
                <a:defRPr/>
              </a:pPr>
              <a:t>12</a:t>
            </a:fld>
            <a:endParaRPr lang="en-US" sz="1300" b="0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9320-81CA-A543-AC88-670DC1217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9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DA33-2A0D-524B-A671-D447A0847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7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8F38-5714-D84F-AAF8-584C449F3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3252-3EDC-B84B-B3CD-ABC407B33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3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A720-8C28-C849-B0F6-B9E63FF18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7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96FF-2D56-6F42-A78D-00F6481F0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5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72A6-57A1-4F48-B011-311A4BCDD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1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B2DC-0889-2441-93D3-5BDAAA886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3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8CE6-E4F7-4743-916F-EC8A8346B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5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F1A3-950B-B042-AB31-ECE06EE30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90B6-021A-7F45-B18C-603BED671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15234FE-1F43-6647-B544-9ADBDBB20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2"/>
          </a:solidFill>
          <a:latin typeface="+mn-lt"/>
          <a:ea typeface="Arial" charset="0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2"/>
          </a:solidFill>
          <a:latin typeface="+mn-lt"/>
          <a:ea typeface="Arial" charset="0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5.bin"/><Relationship Id="rId21" Type="http://schemas.openxmlformats.org/officeDocument/2006/relationships/oleObject" Target="../embeddings/oleObject26.bin"/><Relationship Id="rId22" Type="http://schemas.openxmlformats.org/officeDocument/2006/relationships/oleObject" Target="../embeddings/oleObject27.bin"/><Relationship Id="rId23" Type="http://schemas.openxmlformats.org/officeDocument/2006/relationships/oleObject" Target="../embeddings/oleObject28.bin"/><Relationship Id="rId24" Type="http://schemas.openxmlformats.org/officeDocument/2006/relationships/oleObject" Target="../embeddings/oleObject29.bin"/><Relationship Id="rId25" Type="http://schemas.openxmlformats.org/officeDocument/2006/relationships/oleObject" Target="../embeddings/oleObject30.bin"/><Relationship Id="rId26" Type="http://schemas.openxmlformats.org/officeDocument/2006/relationships/oleObject" Target="../embeddings/oleObject31.bin"/><Relationship Id="rId27" Type="http://schemas.openxmlformats.org/officeDocument/2006/relationships/oleObject" Target="../embeddings/oleObject32.bin"/><Relationship Id="rId28" Type="http://schemas.openxmlformats.org/officeDocument/2006/relationships/oleObject" Target="../embeddings/oleObject33.bin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30" Type="http://schemas.openxmlformats.org/officeDocument/2006/relationships/oleObject" Target="../embeddings/oleObject35.bin"/><Relationship Id="rId31" Type="http://schemas.openxmlformats.org/officeDocument/2006/relationships/oleObject" Target="../embeddings/oleObject36.bin"/><Relationship Id="rId32" Type="http://schemas.openxmlformats.org/officeDocument/2006/relationships/oleObject" Target="../embeddings/oleObject37.bin"/><Relationship Id="rId9" Type="http://schemas.openxmlformats.org/officeDocument/2006/relationships/image" Target="../media/image11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4.bin"/><Relationship Id="rId33" Type="http://schemas.openxmlformats.org/officeDocument/2006/relationships/oleObject" Target="../embeddings/oleObject38.bin"/><Relationship Id="rId10" Type="http://schemas.openxmlformats.org/officeDocument/2006/relationships/oleObject" Target="../embeddings/oleObject15.bin"/><Relationship Id="rId11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13" Type="http://schemas.openxmlformats.org/officeDocument/2006/relationships/oleObject" Target="../embeddings/oleObject18.bin"/><Relationship Id="rId14" Type="http://schemas.openxmlformats.org/officeDocument/2006/relationships/oleObject" Target="../embeddings/oleObject19.bin"/><Relationship Id="rId15" Type="http://schemas.openxmlformats.org/officeDocument/2006/relationships/oleObject" Target="../embeddings/oleObject20.bin"/><Relationship Id="rId16" Type="http://schemas.openxmlformats.org/officeDocument/2006/relationships/oleObject" Target="../embeddings/oleObject21.bin"/><Relationship Id="rId17" Type="http://schemas.openxmlformats.org/officeDocument/2006/relationships/oleObject" Target="../embeddings/oleObject22.bin"/><Relationship Id="rId18" Type="http://schemas.openxmlformats.org/officeDocument/2006/relationships/oleObject" Target="../embeddings/oleObject23.bin"/><Relationship Id="rId1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20" Type="http://schemas.openxmlformats.org/officeDocument/2006/relationships/oleObject" Target="../embeddings/oleObject52.bin"/><Relationship Id="rId10" Type="http://schemas.openxmlformats.org/officeDocument/2006/relationships/oleObject" Target="../embeddings/oleObject42.bin"/><Relationship Id="rId11" Type="http://schemas.openxmlformats.org/officeDocument/2006/relationships/oleObject" Target="../embeddings/oleObject43.bin"/><Relationship Id="rId12" Type="http://schemas.openxmlformats.org/officeDocument/2006/relationships/oleObject" Target="../embeddings/oleObject44.bin"/><Relationship Id="rId13" Type="http://schemas.openxmlformats.org/officeDocument/2006/relationships/oleObject" Target="../embeddings/oleObject45.bin"/><Relationship Id="rId14" Type="http://schemas.openxmlformats.org/officeDocument/2006/relationships/oleObject" Target="../embeddings/oleObject46.bin"/><Relationship Id="rId15" Type="http://schemas.openxmlformats.org/officeDocument/2006/relationships/oleObject" Target="../embeddings/oleObject47.bin"/><Relationship Id="rId16" Type="http://schemas.openxmlformats.org/officeDocument/2006/relationships/oleObject" Target="../embeddings/oleObject48.bin"/><Relationship Id="rId17" Type="http://schemas.openxmlformats.org/officeDocument/2006/relationships/oleObject" Target="../embeddings/oleObject49.bin"/><Relationship Id="rId18" Type="http://schemas.openxmlformats.org/officeDocument/2006/relationships/oleObject" Target="../embeddings/oleObject50.bin"/><Relationship Id="rId19" Type="http://schemas.openxmlformats.org/officeDocument/2006/relationships/oleObject" Target="../embeddings/oleObject5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11.emf"/><Relationship Id="rId8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11.emf"/><Relationship Id="rId8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11.emf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3" Type="http://schemas.openxmlformats.org/officeDocument/2006/relationships/oleObject" Target="../embeddings/oleObject64.bin"/><Relationship Id="rId14" Type="http://schemas.openxmlformats.org/officeDocument/2006/relationships/oleObject" Target="../embeddings/oleObject65.bin"/><Relationship Id="rId15" Type="http://schemas.openxmlformats.org/officeDocument/2006/relationships/oleObject" Target="../embeddings/oleObject66.bin"/><Relationship Id="rId16" Type="http://schemas.openxmlformats.org/officeDocument/2006/relationships/oleObject" Target="../embeddings/oleObject67.bin"/><Relationship Id="rId17" Type="http://schemas.openxmlformats.org/officeDocument/2006/relationships/oleObject" Target="../embeddings/oleObject6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59.bin"/><Relationship Id="rId9" Type="http://schemas.openxmlformats.org/officeDocument/2006/relationships/oleObject" Target="../embeddings/oleObject60.bin"/><Relationship Id="rId10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9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7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72.bin"/><Relationship Id="rId10" Type="http://schemas.openxmlformats.org/officeDocument/2006/relationships/oleObject" Target="../embeddings/oleObject7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oleObject" Target="../embeddings/oleObject7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76.bin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3.bin"/><Relationship Id="rId20" Type="http://schemas.openxmlformats.org/officeDocument/2006/relationships/oleObject" Target="../embeddings/oleObject94.bin"/><Relationship Id="rId21" Type="http://schemas.openxmlformats.org/officeDocument/2006/relationships/oleObject" Target="../embeddings/oleObject95.bin"/><Relationship Id="rId22" Type="http://schemas.openxmlformats.org/officeDocument/2006/relationships/oleObject" Target="../embeddings/oleObject96.bin"/><Relationship Id="rId23" Type="http://schemas.openxmlformats.org/officeDocument/2006/relationships/oleObject" Target="../embeddings/oleObject97.bin"/><Relationship Id="rId24" Type="http://schemas.openxmlformats.org/officeDocument/2006/relationships/oleObject" Target="../embeddings/oleObject98.bin"/><Relationship Id="rId25" Type="http://schemas.openxmlformats.org/officeDocument/2006/relationships/oleObject" Target="../embeddings/oleObject99.bin"/><Relationship Id="rId10" Type="http://schemas.openxmlformats.org/officeDocument/2006/relationships/oleObject" Target="../embeddings/oleObject84.bin"/><Relationship Id="rId11" Type="http://schemas.openxmlformats.org/officeDocument/2006/relationships/oleObject" Target="../embeddings/oleObject85.bin"/><Relationship Id="rId12" Type="http://schemas.openxmlformats.org/officeDocument/2006/relationships/oleObject" Target="../embeddings/oleObject86.bin"/><Relationship Id="rId13" Type="http://schemas.openxmlformats.org/officeDocument/2006/relationships/oleObject" Target="../embeddings/oleObject87.bin"/><Relationship Id="rId14" Type="http://schemas.openxmlformats.org/officeDocument/2006/relationships/oleObject" Target="../embeddings/oleObject88.bin"/><Relationship Id="rId15" Type="http://schemas.openxmlformats.org/officeDocument/2006/relationships/oleObject" Target="../embeddings/oleObject89.bin"/><Relationship Id="rId16" Type="http://schemas.openxmlformats.org/officeDocument/2006/relationships/oleObject" Target="../embeddings/oleObject90.bin"/><Relationship Id="rId17" Type="http://schemas.openxmlformats.org/officeDocument/2006/relationships/oleObject" Target="../embeddings/oleObject91.bin"/><Relationship Id="rId18" Type="http://schemas.openxmlformats.org/officeDocument/2006/relationships/oleObject" Target="../embeddings/oleObject92.bin"/><Relationship Id="rId19" Type="http://schemas.openxmlformats.org/officeDocument/2006/relationships/oleObject" Target="../embeddings/oleObject9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1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8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images.google.com/imgres?imgurl=http://static.howstuffworks.com/gif/wireless-network-new-4.jpg&amp;imgrefurl=http://computer.howstuffworks.com/wireless-network3.htm&amp;h=336&amp;w=370&amp;sz=18&amp;hl=en&amp;start=3&amp;tbnid=lFgbIcMDTS4AVM:&amp;tbnh=111&amp;tbnw=122&amp;prev=/images?q=wireless+router&amp;gbv=2&amp;hl=en" TargetMode="External"/><Relationship Id="rId5" Type="http://schemas.openxmlformats.org/officeDocument/2006/relationships/image" Target="../media/image5.jpeg"/><Relationship Id="rId6" Type="http://schemas.openxmlformats.org/officeDocument/2006/relationships/hyperlink" Target="http://images.google.com/imgres?imgurl=http://www.elpasoteller911.org/files/cell_phone.png&amp;imgrefurl=http://www.elpasoteller911.org/pages/early_warning.html&amp;h=489&amp;w=311&amp;sz=131&amp;hl=en&amp;start=8&amp;tbnid=mZwqd1B9YKeCMM:&amp;tbnh=130&amp;tbnw=83&amp;prev=/images?q=cell+phone&amp;gbv=2&amp;hl=en" TargetMode="Externa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239F3-E1FC-ED49-A752-B8FDF48F90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TCP/IP Computer Networks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Wireless Shared </a:t>
            </a:r>
            <a:r>
              <a:rPr lang="en-US" dirty="0">
                <a:cs typeface="+mj-cs"/>
              </a:rPr>
              <a:t>L</a:t>
            </a:r>
            <a:r>
              <a:rPr lang="en-US" dirty="0" smtClean="0">
                <a:cs typeface="+mj-cs"/>
              </a:rPr>
              <a:t>inks</a:t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680325" cy="3265488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Jos</a:t>
            </a:r>
            <a:r>
              <a:rPr lang="en-US" altLang="ja-JP" sz="2400" dirty="0" smtClean="0"/>
              <a:t>é Legatheaux Martins</a:t>
            </a:r>
          </a:p>
          <a:p>
            <a:pPr>
              <a:defRPr/>
            </a:pPr>
            <a:endParaRPr lang="en-US" altLang="ja-JP" sz="2400" dirty="0" smtClean="0"/>
          </a:p>
          <a:p>
            <a:pPr>
              <a:defRPr/>
            </a:pPr>
            <a:r>
              <a:rPr lang="en-US" altLang="ja-JP" sz="2400" dirty="0" err="1" smtClean="0"/>
              <a:t>Departamento</a:t>
            </a:r>
            <a:r>
              <a:rPr lang="en-US" altLang="ja-JP" sz="2400" dirty="0" smtClean="0"/>
              <a:t> de </a:t>
            </a:r>
            <a:r>
              <a:rPr lang="en-US" altLang="ja-JP" sz="2400" dirty="0" err="1" smtClean="0"/>
              <a:t>Informática</a:t>
            </a:r>
            <a:r>
              <a:rPr lang="en-US" altLang="ja-JP" sz="2400" dirty="0" smtClean="0"/>
              <a:t> da</a:t>
            </a:r>
          </a:p>
          <a:p>
            <a:pPr>
              <a:defRPr/>
            </a:pPr>
            <a:r>
              <a:rPr lang="en-US" altLang="ja-JP" sz="2400" dirty="0" smtClean="0"/>
              <a:t>FCT/UNL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alibri" charset="0"/>
                <a:ea typeface="ＭＳ Ｐゴシック" charset="0"/>
              </a:rPr>
              <a:t>Wireless Links: Broadcast Limitations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Wired broadcast links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E.g., Ethernet bridging, in wired LANs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All nodes receive transmissions from all other nodes</a:t>
            </a:r>
          </a:p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Wireless broadcast: hidden terminal problem</a:t>
            </a:r>
          </a:p>
        </p:txBody>
      </p:sp>
      <p:sp>
        <p:nvSpPr>
          <p:cNvPr id="2970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00788" y="61658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35705BA-BD02-0E4E-AA16-012D8959904D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577850" y="3886200"/>
            <a:ext cx="4097338" cy="2803525"/>
            <a:chOff x="759" y="2008"/>
            <a:chExt cx="1962" cy="1018"/>
          </a:xfrm>
        </p:grpSpPr>
        <p:grpSp>
          <p:nvGrpSpPr>
            <p:cNvPr id="30726" name="Group 5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30739" name="Object 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1" name="Clip" r:id="rId4" imgW="825500" imgH="838200" progId="MS_ClipArt_Gallery.2">
                      <p:embed/>
                    </p:oleObj>
                  </mc:Choice>
                  <mc:Fallback>
                    <p:oleObj name="Clip" r:id="rId4" imgW="825500" imgH="83820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0" name="Object 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2" name="Clip" r:id="rId6" imgW="1270000" imgH="1193800" progId="MS_ClipArt_Gallery.2">
                      <p:embed/>
                    </p:oleObj>
                  </mc:Choice>
                  <mc:Fallback>
                    <p:oleObj name="Clip" r:id="rId6" imgW="1270000" imgH="1193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727" name="Freeform 8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>
                <a:gd name="T0" fmla="*/ 9 w 1273"/>
                <a:gd name="T1" fmla="*/ 675 h 684"/>
                <a:gd name="T2" fmla="*/ 316 w 1273"/>
                <a:gd name="T3" fmla="*/ 0 h 684"/>
                <a:gd name="T4" fmla="*/ 461 w 1273"/>
                <a:gd name="T5" fmla="*/ 228 h 684"/>
                <a:gd name="T6" fmla="*/ 510 w 1273"/>
                <a:gd name="T7" fmla="*/ 119 h 684"/>
                <a:gd name="T8" fmla="*/ 631 w 1273"/>
                <a:gd name="T9" fmla="*/ 467 h 684"/>
                <a:gd name="T10" fmla="*/ 667 w 1273"/>
                <a:gd name="T11" fmla="*/ 391 h 684"/>
                <a:gd name="T12" fmla="*/ 739 w 1273"/>
                <a:gd name="T13" fmla="*/ 464 h 684"/>
                <a:gd name="T14" fmla="*/ 1058 w 1273"/>
                <a:gd name="T15" fmla="*/ 57 h 684"/>
                <a:gd name="T16" fmla="*/ 1273 w 1273"/>
                <a:gd name="T17" fmla="*/ 684 h 684"/>
                <a:gd name="T18" fmla="*/ 0 w 1273"/>
                <a:gd name="T19" fmla="*/ 674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684"/>
                <a:gd name="T32" fmla="*/ 1273 w 127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0728" name="Group 9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30737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3" name="Clip" r:id="rId8" imgW="825500" imgH="838200" progId="MS_ClipArt_Gallery.2">
                      <p:embed/>
                    </p:oleObj>
                  </mc:Choice>
                  <mc:Fallback>
                    <p:oleObj name="Clip" r:id="rId8" imgW="825500" imgH="83820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8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4" name="Clip" r:id="rId9" imgW="1270000" imgH="1193800" progId="MS_ClipArt_Gallery.2">
                      <p:embed/>
                    </p:oleObj>
                  </mc:Choice>
                  <mc:Fallback>
                    <p:oleObj name="Clip" r:id="rId9" imgW="1270000" imgH="119380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29" name="Group 12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30735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5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6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6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730" name="Line 15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1" name="Line 16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2" name="Text Box 17"/>
            <p:cNvSpPr txBox="1">
              <a:spLocks noChangeArrowheads="1"/>
            </p:cNvSpPr>
            <p:nvPr/>
          </p:nvSpPr>
          <p:spPr bwMode="auto">
            <a:xfrm>
              <a:off x="1006" y="2705"/>
              <a:ext cx="16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A</a:t>
              </a:r>
            </a:p>
          </p:txBody>
        </p:sp>
        <p:sp>
          <p:nvSpPr>
            <p:cNvPr id="30733" name="Text Box 18"/>
            <p:cNvSpPr txBox="1">
              <a:spLocks noChangeArrowheads="1"/>
            </p:cNvSpPr>
            <p:nvPr/>
          </p:nvSpPr>
          <p:spPr bwMode="auto">
            <a:xfrm>
              <a:off x="2564" y="25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B</a:t>
              </a:r>
            </a:p>
          </p:txBody>
        </p:sp>
        <p:sp>
          <p:nvSpPr>
            <p:cNvPr id="30734" name="Text Box 19"/>
            <p:cNvSpPr txBox="1">
              <a:spLocks noChangeArrowheads="1"/>
            </p:cNvSpPr>
            <p:nvPr/>
          </p:nvSpPr>
          <p:spPr bwMode="auto">
            <a:xfrm>
              <a:off x="2014" y="2118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C</a:t>
              </a:r>
            </a:p>
          </p:txBody>
        </p:sp>
      </p:grpSp>
      <p:sp>
        <p:nvSpPr>
          <p:cNvPr id="1892373" name="Text Box 21"/>
          <p:cNvSpPr txBox="1">
            <a:spLocks noChangeArrowheads="1"/>
          </p:cNvSpPr>
          <p:nvPr/>
        </p:nvSpPr>
        <p:spPr bwMode="auto">
          <a:xfrm>
            <a:off x="4859338" y="3789363"/>
            <a:ext cx="3816350" cy="1938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 A and B hear each other</a:t>
            </a: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 B and C hear each other</a:t>
            </a: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rgbClr val="800000"/>
                </a:solidFill>
              </a:rPr>
              <a:t>  But, A and C do not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So, A and C are unaware of their interference at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alibri" charset="0"/>
                <a:ea typeface="ＭＳ Ｐゴシック" charset="0"/>
              </a:rPr>
              <a:t>Wireless Links: Broadcast Limitations</a:t>
            </a:r>
          </a:p>
        </p:txBody>
      </p:sp>
      <p:sp>
        <p:nvSpPr>
          <p:cNvPr id="317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Wired broadcast links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E.g., Ethernet bridging, in wired LANs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All nodes receive transmissions from all other nodes</a:t>
            </a:r>
          </a:p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Wireless broadcast: fading over distance</a:t>
            </a:r>
          </a:p>
        </p:txBody>
      </p:sp>
      <p:sp>
        <p:nvSpPr>
          <p:cNvPr id="3175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32588" y="61658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3F2DE49-71F8-F04A-ADBF-02FE8607A776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11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grpSp>
        <p:nvGrpSpPr>
          <p:cNvPr id="32772" name="Group 21"/>
          <p:cNvGrpSpPr>
            <a:grpSpLocks/>
          </p:cNvGrpSpPr>
          <p:nvPr/>
        </p:nvGrpSpPr>
        <p:grpSpPr bwMode="auto">
          <a:xfrm>
            <a:off x="539750" y="3875088"/>
            <a:ext cx="4243388" cy="2754312"/>
            <a:chOff x="3264" y="1698"/>
            <a:chExt cx="2176" cy="1404"/>
          </a:xfrm>
        </p:grpSpPr>
        <p:grpSp>
          <p:nvGrpSpPr>
            <p:cNvPr id="32774" name="Group 22"/>
            <p:cNvGrpSpPr>
              <a:grpSpLocks/>
            </p:cNvGrpSpPr>
            <p:nvPr/>
          </p:nvGrpSpPr>
          <p:grpSpPr bwMode="auto">
            <a:xfrm>
              <a:off x="3264" y="1698"/>
              <a:ext cx="2113" cy="455"/>
              <a:chOff x="3256" y="1911"/>
              <a:chExt cx="2113" cy="455"/>
            </a:xfrm>
          </p:grpSpPr>
          <p:grpSp>
            <p:nvGrpSpPr>
              <p:cNvPr id="32785" name="Group 23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2795" name="Object 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797" name="Clip" r:id="rId4" imgW="825500" imgH="838200" progId="MS_ClipArt_Gallery.2">
                        <p:embed/>
                      </p:oleObj>
                    </mc:Choice>
                    <mc:Fallback>
                      <p:oleObj name="Clip" r:id="rId4" imgW="825500" imgH="838200" progId="MS_ClipArt_Gallery.2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96" name="Object 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798" name="Clip" r:id="rId6" imgW="1270000" imgH="1193800" progId="MS_ClipArt_Gallery.2">
                        <p:embed/>
                      </p:oleObj>
                    </mc:Choice>
                    <mc:Fallback>
                      <p:oleObj name="Clip" r:id="rId6" imgW="1270000" imgH="1193800" progId="MS_ClipArt_Gallery.2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786" name="Group 26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2793" name="Object 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799" name="Clip" r:id="rId8" imgW="825500" imgH="838200" progId="MS_ClipArt_Gallery.2">
                        <p:embed/>
                      </p:oleObj>
                    </mc:Choice>
                    <mc:Fallback>
                      <p:oleObj name="Clip" r:id="rId8" imgW="825500" imgH="838200" progId="MS_ClipArt_Gallery.2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94" name="Object 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800" name="Clip" r:id="rId9" imgW="1270000" imgH="1193800" progId="MS_ClipArt_Gallery.2">
                        <p:embed/>
                      </p:oleObj>
                    </mc:Choice>
                    <mc:Fallback>
                      <p:oleObj name="Clip" r:id="rId9" imgW="1270000" imgH="1193800" progId="MS_ClipArt_Gallery.2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2787" name="Text Box 29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18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b="0">
                    <a:solidFill>
                      <a:srgbClr val="FF0000"/>
                    </a:solidFill>
                    <a:latin typeface="Comic Sans MS" charset="0"/>
                  </a:rPr>
                  <a:t>A</a:t>
                </a:r>
              </a:p>
            </p:txBody>
          </p:sp>
          <p:sp>
            <p:nvSpPr>
              <p:cNvPr id="32788" name="Text Box 30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b="0">
                    <a:latin typeface="Comic Sans MS" charset="0"/>
                  </a:rPr>
                  <a:t>B</a:t>
                </a:r>
              </a:p>
            </p:txBody>
          </p:sp>
          <p:sp>
            <p:nvSpPr>
              <p:cNvPr id="32789" name="Text Box 31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16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b="0">
                    <a:latin typeface="Comic Sans MS" charset="0"/>
                  </a:rPr>
                  <a:t>C</a:t>
                </a:r>
              </a:p>
            </p:txBody>
          </p:sp>
          <p:grpSp>
            <p:nvGrpSpPr>
              <p:cNvPr id="32790" name="Group 32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2791" name="Object 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801" name="Clip" r:id="rId10" imgW="825500" imgH="838200" progId="MS_ClipArt_Gallery.2">
                        <p:embed/>
                      </p:oleObj>
                    </mc:Choice>
                    <mc:Fallback>
                      <p:oleObj name="Clip" r:id="rId10" imgW="825500" imgH="838200" progId="MS_ClipArt_Gallery.2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92" name="Object 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802" name="Clip" r:id="rId11" imgW="1270000" imgH="1193800" progId="MS_ClipArt_Gallery.2">
                        <p:embed/>
                      </p:oleObj>
                    </mc:Choice>
                    <mc:Fallback>
                      <p:oleObj name="Clip" r:id="rId11" imgW="1270000" imgH="1193800" progId="MS_ClipArt_Gallery.2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2775" name="Text Box 35"/>
            <p:cNvSpPr txBox="1">
              <a:spLocks noChangeArrowheads="1"/>
            </p:cNvSpPr>
            <p:nvPr/>
          </p:nvSpPr>
          <p:spPr bwMode="auto">
            <a:xfrm>
              <a:off x="3310" y="2337"/>
              <a:ext cx="4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 b="0">
                  <a:solidFill>
                    <a:srgbClr val="FF0000"/>
                  </a:solidFill>
                  <a:latin typeface="Comic Sans MS" charset="0"/>
                </a:rPr>
                <a:t>A</a:t>
              </a:r>
              <a:r>
                <a:rPr lang="ja-JP" altLang="en-US" sz="1400" b="0">
                  <a:solidFill>
                    <a:srgbClr val="FF0000"/>
                  </a:solidFill>
                  <a:latin typeface="Comic Sans MS" charset="0"/>
                </a:rPr>
                <a:t>’</a:t>
              </a:r>
              <a:r>
                <a:rPr lang="en-US" altLang="ja-JP" sz="1400" b="0">
                  <a:solidFill>
                    <a:srgbClr val="FF0000"/>
                  </a:solidFill>
                  <a:latin typeface="Comic Sans MS" charset="0"/>
                </a:rPr>
                <a:t>s signal</a:t>
              </a:r>
            </a:p>
            <a:p>
              <a:pPr algn="l"/>
              <a:r>
                <a:rPr lang="en-US" sz="1400" b="0">
                  <a:solidFill>
                    <a:srgbClr val="FF0000"/>
                  </a:solidFill>
                  <a:latin typeface="Comic Sans MS" charset="0"/>
                </a:rPr>
                <a:t>strength</a:t>
              </a:r>
            </a:p>
          </p:txBody>
        </p:sp>
        <p:sp>
          <p:nvSpPr>
            <p:cNvPr id="32776" name="Line 36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7" name="Line 37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8" name="Freeform 38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9" name="Text Box 39"/>
            <p:cNvSpPr txBox="1">
              <a:spLocks noChangeArrowheads="1"/>
            </p:cNvSpPr>
            <p:nvPr/>
          </p:nvSpPr>
          <p:spPr bwMode="auto">
            <a:xfrm>
              <a:off x="4158" y="2962"/>
              <a:ext cx="29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200" b="0">
                  <a:latin typeface="Comic Sans MS" charset="0"/>
                </a:rPr>
                <a:t>space</a:t>
              </a:r>
            </a:p>
          </p:txBody>
        </p:sp>
        <p:sp>
          <p:nvSpPr>
            <p:cNvPr id="32780" name="Freeform 40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1" name="Text Box 41"/>
            <p:cNvSpPr txBox="1">
              <a:spLocks noChangeArrowheads="1"/>
            </p:cNvSpPr>
            <p:nvPr/>
          </p:nvSpPr>
          <p:spPr bwMode="auto">
            <a:xfrm>
              <a:off x="4965" y="2292"/>
              <a:ext cx="47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 b="0">
                  <a:solidFill>
                    <a:schemeClr val="accent2"/>
                  </a:solidFill>
                  <a:latin typeface="Comic Sans MS" charset="0"/>
                </a:rPr>
                <a:t>C</a:t>
              </a:r>
              <a:r>
                <a:rPr lang="ja-JP" altLang="en-US" sz="1400" b="0">
                  <a:solidFill>
                    <a:schemeClr val="accent2"/>
                  </a:solidFill>
                  <a:latin typeface="Comic Sans MS" charset="0"/>
                </a:rPr>
                <a:t>’</a:t>
              </a:r>
              <a:r>
                <a:rPr lang="en-US" altLang="ja-JP" sz="1400" b="0">
                  <a:solidFill>
                    <a:schemeClr val="accent2"/>
                  </a:solidFill>
                  <a:latin typeface="Comic Sans MS" charset="0"/>
                </a:rPr>
                <a:t>s signal</a:t>
              </a:r>
            </a:p>
            <a:p>
              <a:pPr algn="l"/>
              <a:r>
                <a:rPr lang="en-US" sz="1400" b="0">
                  <a:solidFill>
                    <a:schemeClr val="accent2"/>
                  </a:solidFill>
                  <a:latin typeface="Comic Sans MS" charset="0"/>
                </a:rPr>
                <a:t>strength</a:t>
              </a:r>
            </a:p>
          </p:txBody>
        </p:sp>
        <p:sp>
          <p:nvSpPr>
            <p:cNvPr id="32782" name="Line 42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3" name="Line 43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4" name="Line 44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076825" y="4005263"/>
            <a:ext cx="3686175" cy="1938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 A and B hear each other</a:t>
            </a: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 B and C hear each other</a:t>
            </a:r>
          </a:p>
          <a:p>
            <a:pPr algn="l">
              <a:buFontTx/>
              <a:buChar char="•"/>
              <a:defRPr/>
            </a:pPr>
            <a:r>
              <a:rPr lang="en-US" dirty="0">
                <a:solidFill>
                  <a:srgbClr val="800000"/>
                </a:solidFill>
              </a:rPr>
              <a:t>  But, A and C do not</a:t>
            </a:r>
          </a:p>
          <a:p>
            <a:pPr algn="l"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So, A and C are unaware of their interference at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alibri" charset="0"/>
                <a:ea typeface="ＭＳ Ｐゴシック" charset="0"/>
              </a:rPr>
              <a:t>Example Wireless Link Technologies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Data networks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802.15.1 (Bluetooth): 2.1 Mbps – 10 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802.11b (</a:t>
            </a:r>
            <a:r>
              <a:rPr lang="en-US" sz="2600" dirty="0" err="1" smtClean="0">
                <a:latin typeface="Calibri" charset="0"/>
                <a:ea typeface="ＭＳ Ｐゴシック" charset="0"/>
              </a:rPr>
              <a:t>WiFi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): 5-11 Mbps – 100 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802.11a and g (</a:t>
            </a:r>
            <a:r>
              <a:rPr lang="en-US" sz="2600" dirty="0" err="1" smtClean="0">
                <a:latin typeface="Calibri" charset="0"/>
                <a:ea typeface="ＭＳ Ｐゴシック" charset="0"/>
              </a:rPr>
              <a:t>WiFi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): 54 Mbps – 100 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802.11n (</a:t>
            </a:r>
            <a:r>
              <a:rPr lang="en-US" sz="2600" dirty="0" err="1" smtClean="0">
                <a:latin typeface="Calibri" charset="0"/>
                <a:ea typeface="ＭＳ Ｐゴシック" charset="0"/>
              </a:rPr>
              <a:t>WiFi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): 200 Mbps – 100 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802.16 (</a:t>
            </a:r>
            <a:r>
              <a:rPr lang="en-US" sz="2600" dirty="0" err="1" smtClean="0">
                <a:latin typeface="Calibri" charset="0"/>
                <a:ea typeface="ＭＳ Ｐゴシック" charset="0"/>
              </a:rPr>
              <a:t>WiMax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): 70 Mbps  – 10 km</a:t>
            </a:r>
            <a:endParaRPr lang="en-US" sz="22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Cellular networks, outdoors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2G: 56 Kbps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3G: 384 Kbps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3G enhanced (</a:t>
            </a:r>
            <a:r>
              <a:rPr lang="ja-JP" altLang="en-US" sz="2600" dirty="0" smtClean="0">
                <a:latin typeface="Calibri" charset="0"/>
                <a:ea typeface="ＭＳ Ｐゴシック" charset="0"/>
              </a:rPr>
              <a:t>“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4G</a:t>
            </a:r>
            <a:r>
              <a:rPr lang="ja-JP" altLang="en-US" sz="2600" dirty="0" smtClean="0">
                <a:latin typeface="Calibri" charset="0"/>
                <a:ea typeface="ＭＳ Ｐゴシック" charset="0"/>
              </a:rPr>
              <a:t>”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): &gt; 4 Mbps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LTE: &gt; 100 </a:t>
            </a:r>
            <a:r>
              <a:rPr lang="en-US" sz="2600" dirty="0" err="1" smtClean="0">
                <a:latin typeface="Calibri" charset="0"/>
                <a:ea typeface="ＭＳ Ｐゴシック" charset="0"/>
              </a:rPr>
              <a:t>Mpbs</a:t>
            </a:r>
            <a:endParaRPr lang="en-US" sz="2600" dirty="0" smtClean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sz="26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0872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3D28A66-562C-BB4B-A995-B3FF5B1BDC10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12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Wifi</a:t>
            </a:r>
            <a:r>
              <a:rPr lang="en-US" dirty="0" smtClean="0">
                <a:cs typeface="+mj-cs"/>
              </a:rPr>
              <a:t>: IEEE 802.11 Wireless 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8610600" cy="2159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Wifi</a:t>
            </a:r>
            <a:r>
              <a:rPr lang="en-US" dirty="0" smtClean="0"/>
              <a:t> LANs are more than just a shared media link</a:t>
            </a:r>
          </a:p>
          <a:p>
            <a:pPr>
              <a:defRPr/>
            </a:pPr>
            <a:r>
              <a:rPr lang="en-US" dirty="0" smtClean="0"/>
              <a:t>Two modes of operation, infrastructure mode and ad-hoc mode</a:t>
            </a:r>
          </a:p>
          <a:p>
            <a:pPr>
              <a:defRPr/>
            </a:pPr>
            <a:r>
              <a:rPr lang="en-US" dirty="0" smtClean="0"/>
              <a:t>We will concentrate on the infrastructure mode but the media access control protocols are similar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02BD-A590-9842-A058-84B62AAFCA3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4" name="Rectangle 84"/>
          <p:cNvSpPr>
            <a:spLocks noGrp="1" noChangeArrowheads="1"/>
          </p:cNvSpPr>
          <p:nvPr>
            <p:ph type="title"/>
          </p:nvPr>
        </p:nvSpPr>
        <p:spPr>
          <a:xfrm>
            <a:off x="838200" y="188913"/>
            <a:ext cx="7334250" cy="954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Wireless Networks: Base Station</a:t>
            </a:r>
          </a:p>
        </p:txBody>
      </p:sp>
      <p:sp>
        <p:nvSpPr>
          <p:cNvPr id="3996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59563" y="6237288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99B985A-1B2C-DA4F-A9A8-BDD325BB22C9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14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4332288" y="476091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2451100" y="2874963"/>
            <a:ext cx="2362200" cy="1762125"/>
            <a:chOff x="3839" y="1737"/>
            <a:chExt cx="1488" cy="1110"/>
          </a:xfrm>
        </p:grpSpPr>
        <p:sp>
          <p:nvSpPr>
            <p:cNvPr id="37952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Comic Sans MS" charset="0"/>
                </a:rPr>
                <a:t>network </a:t>
              </a:r>
            </a:p>
            <a:p>
              <a:pPr eaLnBrk="1" hangingPunct="1"/>
              <a:r>
                <a:rPr lang="en-US" sz="1800" b="0">
                  <a:latin typeface="Comic Sans MS" charset="0"/>
                </a:rPr>
                <a:t>infrastructure</a:t>
              </a:r>
            </a:p>
          </p:txBody>
        </p:sp>
      </p:grpSp>
      <p:pic>
        <p:nvPicPr>
          <p:cNvPr id="37893" name="Picture 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338763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8"/>
          <p:cNvGrpSpPr>
            <a:grpSpLocks/>
          </p:cNvGrpSpPr>
          <p:nvPr/>
        </p:nvGrpSpPr>
        <p:grpSpPr bwMode="auto">
          <a:xfrm>
            <a:off x="539750" y="1803400"/>
            <a:ext cx="1755775" cy="1625600"/>
            <a:chOff x="567" y="1326"/>
            <a:chExt cx="1106" cy="1024"/>
          </a:xfrm>
        </p:grpSpPr>
        <p:sp>
          <p:nvSpPr>
            <p:cNvPr id="3794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42" name="Picture 10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4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7950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4" name="Clip" r:id="rId6" imgW="825500" imgH="838200" progId="MS_ClipArt_Gallery.2">
                      <p:embed/>
                    </p:oleObj>
                  </mc:Choice>
                  <mc:Fallback>
                    <p:oleObj name="Clip" r:id="rId6" imgW="825500" imgH="83820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51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5" name="Clip" r:id="rId8" imgW="1270000" imgH="1193800" progId="MS_ClipArt_Gallery.2">
                      <p:embed/>
                    </p:oleObj>
                  </mc:Choice>
                  <mc:Fallback>
                    <p:oleObj name="Clip" r:id="rId8" imgW="1270000" imgH="1193800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94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7948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6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49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7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945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7946" name="Object 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8" name="Clip" r:id="rId12" imgW="825500" imgH="838200" progId="MS_ClipArt_Gallery.2">
                      <p:embed/>
                    </p:oleObj>
                  </mc:Choice>
                  <mc:Fallback>
                    <p:oleObj name="Clip" r:id="rId12" imgW="825500" imgH="83820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47" name="Object 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9" name="Clip" r:id="rId13" imgW="1270000" imgH="1193800" progId="MS_ClipArt_Gallery.2">
                      <p:embed/>
                    </p:oleObj>
                  </mc:Choice>
                  <mc:Fallback>
                    <p:oleObj name="Clip" r:id="rId13" imgW="1270000" imgH="1193800" progId="MS_ClipArt_Gallery.2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7895" name="Line 20"/>
          <p:cNvSpPr>
            <a:spLocks noChangeShapeType="1"/>
          </p:cNvSpPr>
          <p:nvPr/>
        </p:nvSpPr>
        <p:spPr bwMode="auto">
          <a:xfrm>
            <a:off x="1568450" y="2805113"/>
            <a:ext cx="900113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Oval 21"/>
          <p:cNvSpPr>
            <a:spLocks noChangeArrowheads="1"/>
          </p:cNvSpPr>
          <p:nvPr/>
        </p:nvSpPr>
        <p:spPr bwMode="auto">
          <a:xfrm>
            <a:off x="635000" y="3725863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7" name="Picture 22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942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8" name="Group 23"/>
          <p:cNvGrpSpPr>
            <a:grpSpLocks/>
          </p:cNvGrpSpPr>
          <p:nvPr/>
        </p:nvGrpSpPr>
        <p:grpSpPr bwMode="auto">
          <a:xfrm>
            <a:off x="1425575" y="4745038"/>
            <a:ext cx="400050" cy="457200"/>
            <a:chOff x="2870" y="1518"/>
            <a:chExt cx="292" cy="320"/>
          </a:xfrm>
        </p:grpSpPr>
        <p:graphicFrame>
          <p:nvGraphicFramePr>
            <p:cNvPr id="37939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0" name="Clip" r:id="rId14" imgW="825500" imgH="838200" progId="MS_ClipArt_Gallery.2">
                    <p:embed/>
                  </p:oleObj>
                </mc:Choice>
                <mc:Fallback>
                  <p:oleObj name="Clip" r:id="rId14" imgW="825500" imgH="83820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40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1" name="Clip" r:id="rId15" imgW="1270000" imgH="1193800" progId="MS_ClipArt_Gallery.2">
                    <p:embed/>
                  </p:oleObj>
                </mc:Choice>
                <mc:Fallback>
                  <p:oleObj name="Clip" r:id="rId15" imgW="1270000" imgH="119380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899" name="Group 26"/>
          <p:cNvGrpSpPr>
            <a:grpSpLocks/>
          </p:cNvGrpSpPr>
          <p:nvPr/>
        </p:nvGrpSpPr>
        <p:grpSpPr bwMode="auto">
          <a:xfrm>
            <a:off x="1274763" y="3795713"/>
            <a:ext cx="400050" cy="457200"/>
            <a:chOff x="2870" y="1518"/>
            <a:chExt cx="292" cy="320"/>
          </a:xfrm>
        </p:grpSpPr>
        <p:graphicFrame>
          <p:nvGraphicFramePr>
            <p:cNvPr id="37937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2" name="Clip" r:id="rId16" imgW="825500" imgH="838200" progId="MS_ClipArt_Gallery.2">
                    <p:embed/>
                  </p:oleObj>
                </mc:Choice>
                <mc:Fallback>
                  <p:oleObj name="Clip" r:id="rId16" imgW="825500" imgH="83820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8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3" name="Clip" r:id="rId17" imgW="1270000" imgH="1193800" progId="MS_ClipArt_Gallery.2">
                    <p:embed/>
                  </p:oleObj>
                </mc:Choice>
                <mc:Fallback>
                  <p:oleObj name="Clip" r:id="rId17" imgW="1270000" imgH="119380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0" name="Group 29"/>
          <p:cNvGrpSpPr>
            <a:grpSpLocks/>
          </p:cNvGrpSpPr>
          <p:nvPr/>
        </p:nvGrpSpPr>
        <p:grpSpPr bwMode="auto">
          <a:xfrm>
            <a:off x="889000" y="4602163"/>
            <a:ext cx="400050" cy="457200"/>
            <a:chOff x="2870" y="1518"/>
            <a:chExt cx="292" cy="320"/>
          </a:xfrm>
        </p:grpSpPr>
        <p:graphicFrame>
          <p:nvGraphicFramePr>
            <p:cNvPr id="37935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4" name="Clip" r:id="rId18" imgW="825500" imgH="838200" progId="MS_ClipArt_Gallery.2">
                    <p:embed/>
                  </p:oleObj>
                </mc:Choice>
                <mc:Fallback>
                  <p:oleObj name="Clip" r:id="rId18" imgW="825500" imgH="838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6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5" name="Clip" r:id="rId19" imgW="1270000" imgH="1193800" progId="MS_ClipArt_Gallery.2">
                    <p:embed/>
                  </p:oleObj>
                </mc:Choice>
                <mc:Fallback>
                  <p:oleObj name="Clip" r:id="rId19" imgW="1270000" imgH="11938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1" name="Line 32"/>
          <p:cNvSpPr>
            <a:spLocks noChangeShapeType="1"/>
          </p:cNvSpPr>
          <p:nvPr/>
        </p:nvSpPr>
        <p:spPr bwMode="auto">
          <a:xfrm flipV="1">
            <a:off x="1589088" y="3814763"/>
            <a:ext cx="97472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2" name="Group 33"/>
          <p:cNvGrpSpPr>
            <a:grpSpLocks/>
          </p:cNvGrpSpPr>
          <p:nvPr/>
        </p:nvGrpSpPr>
        <p:grpSpPr bwMode="auto">
          <a:xfrm>
            <a:off x="765175" y="4054475"/>
            <a:ext cx="400050" cy="457200"/>
            <a:chOff x="2870" y="1518"/>
            <a:chExt cx="292" cy="320"/>
          </a:xfrm>
        </p:grpSpPr>
        <p:graphicFrame>
          <p:nvGraphicFramePr>
            <p:cNvPr id="37933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6" name="Clip" r:id="rId20" imgW="825500" imgH="838200" progId="MS_ClipArt_Gallery.2">
                    <p:embed/>
                  </p:oleObj>
                </mc:Choice>
                <mc:Fallback>
                  <p:oleObj name="Clip" r:id="rId20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4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" name="Clip" r:id="rId21" imgW="1270000" imgH="1193800" progId="MS_ClipArt_Gallery.2">
                    <p:embed/>
                  </p:oleObj>
                </mc:Choice>
                <mc:Fallback>
                  <p:oleObj name="Clip" r:id="rId21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3" name="Oval 36"/>
          <p:cNvSpPr>
            <a:spLocks noChangeArrowheads="1"/>
          </p:cNvSpPr>
          <p:nvPr/>
        </p:nvSpPr>
        <p:spPr bwMode="auto">
          <a:xfrm>
            <a:off x="3022600" y="4676775"/>
            <a:ext cx="1755775" cy="16256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04" name="Picture 3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3594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5" name="Group 38"/>
          <p:cNvGrpSpPr>
            <a:grpSpLocks/>
          </p:cNvGrpSpPr>
          <p:nvPr/>
        </p:nvGrpSpPr>
        <p:grpSpPr bwMode="auto">
          <a:xfrm>
            <a:off x="3813175" y="5710238"/>
            <a:ext cx="400050" cy="457200"/>
            <a:chOff x="2870" y="1518"/>
            <a:chExt cx="292" cy="320"/>
          </a:xfrm>
        </p:grpSpPr>
        <p:graphicFrame>
          <p:nvGraphicFramePr>
            <p:cNvPr id="37931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8" name="Clip" r:id="rId22" imgW="825500" imgH="838200" progId="MS_ClipArt_Gallery.2">
                    <p:embed/>
                  </p:oleObj>
                </mc:Choice>
                <mc:Fallback>
                  <p:oleObj name="Clip" r:id="rId22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2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9" name="Clip" r:id="rId23" imgW="1270000" imgH="1193800" progId="MS_ClipArt_Gallery.2">
                    <p:embed/>
                  </p:oleObj>
                </mc:Choice>
                <mc:Fallback>
                  <p:oleObj name="Clip" r:id="rId23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6" name="Group 41"/>
          <p:cNvGrpSpPr>
            <a:grpSpLocks/>
          </p:cNvGrpSpPr>
          <p:nvPr/>
        </p:nvGrpSpPr>
        <p:grpSpPr bwMode="auto">
          <a:xfrm>
            <a:off x="4014788" y="4765675"/>
            <a:ext cx="400050" cy="457200"/>
            <a:chOff x="2870" y="1518"/>
            <a:chExt cx="292" cy="320"/>
          </a:xfrm>
        </p:grpSpPr>
        <p:graphicFrame>
          <p:nvGraphicFramePr>
            <p:cNvPr id="37929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0" name="Clip" r:id="rId24" imgW="825500" imgH="838200" progId="MS_ClipArt_Gallery.2">
                    <p:embed/>
                  </p:oleObj>
                </mc:Choice>
                <mc:Fallback>
                  <p:oleObj name="Clip" r:id="rId24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0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1" name="Clip" r:id="rId25" imgW="1270000" imgH="1193800" progId="MS_ClipArt_Gallery.2">
                    <p:embed/>
                  </p:oleObj>
                </mc:Choice>
                <mc:Fallback>
                  <p:oleObj name="Clip" r:id="rId25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7" name="Group 44"/>
          <p:cNvGrpSpPr>
            <a:grpSpLocks/>
          </p:cNvGrpSpPr>
          <p:nvPr/>
        </p:nvGrpSpPr>
        <p:grpSpPr bwMode="auto">
          <a:xfrm>
            <a:off x="3276600" y="5567363"/>
            <a:ext cx="400050" cy="457200"/>
            <a:chOff x="2870" y="1518"/>
            <a:chExt cx="292" cy="320"/>
          </a:xfrm>
        </p:grpSpPr>
        <p:graphicFrame>
          <p:nvGraphicFramePr>
            <p:cNvPr id="37927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2" name="Clip" r:id="rId26" imgW="825500" imgH="838200" progId="MS_ClipArt_Gallery.2">
                    <p:embed/>
                  </p:oleObj>
                </mc:Choice>
                <mc:Fallback>
                  <p:oleObj name="Clip" r:id="rId26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28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3" name="Clip" r:id="rId27" imgW="1270000" imgH="1193800" progId="MS_ClipArt_Gallery.2">
                    <p:embed/>
                  </p:oleObj>
                </mc:Choice>
                <mc:Fallback>
                  <p:oleObj name="Clip" r:id="rId27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8" name="Group 47"/>
          <p:cNvGrpSpPr>
            <a:grpSpLocks/>
          </p:cNvGrpSpPr>
          <p:nvPr/>
        </p:nvGrpSpPr>
        <p:grpSpPr bwMode="auto">
          <a:xfrm>
            <a:off x="3152775" y="5019675"/>
            <a:ext cx="400050" cy="457200"/>
            <a:chOff x="2870" y="1518"/>
            <a:chExt cx="292" cy="320"/>
          </a:xfrm>
        </p:grpSpPr>
        <p:graphicFrame>
          <p:nvGraphicFramePr>
            <p:cNvPr id="37925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4" name="Clip" r:id="rId28" imgW="825500" imgH="838200" progId="MS_ClipArt_Gallery.2">
                    <p:embed/>
                  </p:oleObj>
                </mc:Choice>
                <mc:Fallback>
                  <p:oleObj name="Clip" r:id="rId28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26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5" name="Clip" r:id="rId29" imgW="1270000" imgH="1193800" progId="MS_ClipArt_Gallery.2">
                    <p:embed/>
                  </p:oleObj>
                </mc:Choice>
                <mc:Fallback>
                  <p:oleObj name="Clip" r:id="rId29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9" name="Group 50"/>
          <p:cNvGrpSpPr>
            <a:grpSpLocks/>
          </p:cNvGrpSpPr>
          <p:nvPr/>
        </p:nvGrpSpPr>
        <p:grpSpPr bwMode="auto">
          <a:xfrm>
            <a:off x="5229225" y="5791200"/>
            <a:ext cx="400050" cy="457200"/>
            <a:chOff x="2870" y="1518"/>
            <a:chExt cx="292" cy="320"/>
          </a:xfrm>
        </p:grpSpPr>
        <p:graphicFrame>
          <p:nvGraphicFramePr>
            <p:cNvPr id="37923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6" name="Clip" r:id="rId30" imgW="825500" imgH="838200" progId="MS_ClipArt_Gallery.2">
                    <p:embed/>
                  </p:oleObj>
                </mc:Choice>
                <mc:Fallback>
                  <p:oleObj name="Clip" r:id="rId30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24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7" name="Clip" r:id="rId31" imgW="1270000" imgH="1193800" progId="MS_ClipArt_Gallery.2">
                    <p:embed/>
                  </p:oleObj>
                </mc:Choice>
                <mc:Fallback>
                  <p:oleObj name="Clip" r:id="rId31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10" name="Group 53"/>
          <p:cNvGrpSpPr>
            <a:grpSpLocks/>
          </p:cNvGrpSpPr>
          <p:nvPr/>
        </p:nvGrpSpPr>
        <p:grpSpPr bwMode="auto">
          <a:xfrm>
            <a:off x="4222750" y="5257800"/>
            <a:ext cx="835025" cy="457200"/>
            <a:chOff x="3345" y="3383"/>
            <a:chExt cx="526" cy="288"/>
          </a:xfrm>
        </p:grpSpPr>
        <p:grpSp>
          <p:nvGrpSpPr>
            <p:cNvPr id="3791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7921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78" name="Clip" r:id="rId32" imgW="825500" imgH="838200" progId="MS_ClipArt_Gallery.2">
                      <p:embed/>
                    </p:oleObj>
                  </mc:Choice>
                  <mc:Fallback>
                    <p:oleObj name="Clip" r:id="rId32" imgW="825500" imgH="838200" progId="MS_ClipArt_Gallery.2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22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79" name="Clip" r:id="rId33" imgW="1270000" imgH="1193800" progId="MS_ClipArt_Gallery.2">
                      <p:embed/>
                    </p:oleObj>
                  </mc:Choice>
                  <mc:Fallback>
                    <p:oleObj name="Clip" r:id="rId33" imgW="1270000" imgH="1193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91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1" name="Line 61"/>
          <p:cNvSpPr>
            <a:spLocks noChangeShapeType="1"/>
          </p:cNvSpPr>
          <p:nvPr/>
        </p:nvSpPr>
        <p:spPr bwMode="auto">
          <a:xfrm flipH="1" flipV="1">
            <a:off x="4460875" y="4397375"/>
            <a:ext cx="747713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62"/>
          <p:cNvSpPr>
            <a:spLocks noChangeShapeType="1"/>
          </p:cNvSpPr>
          <p:nvPr/>
        </p:nvSpPr>
        <p:spPr bwMode="auto">
          <a:xfrm flipH="1" flipV="1">
            <a:off x="3689350" y="4545013"/>
            <a:ext cx="17621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5340350" y="1431925"/>
            <a:ext cx="3557588" cy="3071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0" u="sng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Base station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Typically connected to wired network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Relay responsible for sending packets between wired network and wireless host(s) in its “area”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E.g., cell towers, 802.11 access points</a:t>
            </a:r>
            <a:r>
              <a:rPr lang="en-US" sz="2400" b="0">
                <a:solidFill>
                  <a:srgbClr val="0000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 </a:t>
            </a:r>
          </a:p>
        </p:txBody>
      </p:sp>
      <p:pic>
        <p:nvPicPr>
          <p:cNvPr id="37914" name="Picture 6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163638"/>
            <a:ext cx="3952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5" name="Line 68"/>
          <p:cNvSpPr>
            <a:spLocks noChangeShapeType="1"/>
          </p:cNvSpPr>
          <p:nvPr/>
        </p:nvSpPr>
        <p:spPr bwMode="auto">
          <a:xfrm flipH="1">
            <a:off x="5410200" y="4503738"/>
            <a:ext cx="1387475" cy="1035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802.11 LAN Architecture</a:t>
            </a:r>
          </a:p>
        </p:txBody>
      </p:sp>
      <p:sp>
        <p:nvSpPr>
          <p:cNvPr id="5428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32588" y="6237288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7422879-1409-7745-882F-16D53A2E4E71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15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926147" name="Rectangle 3"/>
          <p:cNvSpPr>
            <a:spLocks noChangeArrowheads="1"/>
          </p:cNvSpPr>
          <p:nvPr/>
        </p:nvSpPr>
        <p:spPr bwMode="auto">
          <a:xfrm>
            <a:off x="5224463" y="1422400"/>
            <a:ext cx="3690937" cy="314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23838" indent="-223838" algn="l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9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Access Point (AP)</a:t>
            </a:r>
          </a:p>
          <a:p>
            <a:pPr marL="563563" lvl="1" indent="-223838" algn="l" eaLnBrk="0" hangingPunct="0">
              <a:spcBef>
                <a:spcPct val="10000"/>
              </a:spcBef>
              <a:buFont typeface="Helvetica" pitchFamily="-111" charset="0"/>
              <a:buChar char="–"/>
              <a:defRPr/>
            </a:pPr>
            <a:r>
              <a:rPr lang="en-US" b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Base station that communicates with the wireless hosts</a:t>
            </a:r>
            <a:endParaRPr lang="en-US" sz="1800" b="0">
              <a:solidFill>
                <a:schemeClr val="tx1"/>
              </a:solidFill>
              <a:latin typeface="Arial" pitchFamily="-111" charset="0"/>
              <a:ea typeface="Arial" pitchFamily="-111" charset="0"/>
              <a:cs typeface="Arial" pitchFamily="-111" charset="0"/>
            </a:endParaRPr>
          </a:p>
          <a:p>
            <a:pPr marL="223838" indent="-223838" algn="l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solidFill>
                  <a:srgbClr val="00009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Basic Service Set (BSS)</a:t>
            </a:r>
          </a:p>
          <a:p>
            <a:pPr marL="563563" lvl="1" indent="-223838" algn="l" eaLnBrk="0" hangingPunct="0">
              <a:spcBef>
                <a:spcPct val="10000"/>
              </a:spcBef>
              <a:buFont typeface="Helvetica" pitchFamily="-111" charset="0"/>
              <a:buChar char="–"/>
              <a:defRPr/>
            </a:pPr>
            <a:r>
              <a:rPr lang="en-US" b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Coverage of one AP</a:t>
            </a:r>
          </a:p>
          <a:p>
            <a:pPr marL="563563" lvl="1" indent="-223838" algn="l" eaLnBrk="0" hangingPunct="0">
              <a:spcBef>
                <a:spcPct val="10000"/>
              </a:spcBef>
              <a:buFont typeface="Helvetica" pitchFamily="-111" charset="0"/>
              <a:buChar char="–"/>
              <a:defRPr/>
            </a:pPr>
            <a:r>
              <a:rPr lang="en-US" b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AP acts as the master</a:t>
            </a:r>
          </a:p>
          <a:p>
            <a:pPr marL="563563" lvl="1" indent="-223838" algn="l" eaLnBrk="0" hangingPunct="0">
              <a:spcBef>
                <a:spcPct val="10000"/>
              </a:spcBef>
              <a:buFont typeface="Helvetica" pitchFamily="-111" charset="0"/>
              <a:buChar char="–"/>
              <a:defRPr/>
            </a:pPr>
            <a:r>
              <a:rPr lang="en-US" b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Identified by an “network name” known as an SSID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2516188" y="4230688"/>
            <a:ext cx="2055812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474663" y="2492375"/>
            <a:ext cx="2055812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3154363" y="3606800"/>
            <a:ext cx="417512" cy="192088"/>
            <a:chOff x="3600" y="219"/>
            <a:chExt cx="360" cy="175"/>
          </a:xfrm>
        </p:grpSpPr>
        <p:sp>
          <p:nvSpPr>
            <p:cNvPr id="4001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0">
                <a:latin typeface="Times New Roman" charset="0"/>
              </a:endParaRPr>
            </a:p>
          </p:txBody>
        </p:sp>
        <p:sp>
          <p:nvSpPr>
            <p:cNvPr id="4002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21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02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22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02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943" name="Group 20"/>
          <p:cNvGrpSpPr>
            <a:grpSpLocks/>
          </p:cNvGrpSpPr>
          <p:nvPr/>
        </p:nvGrpSpPr>
        <p:grpSpPr bwMode="auto">
          <a:xfrm>
            <a:off x="1036638" y="3576638"/>
            <a:ext cx="415925" cy="509587"/>
            <a:chOff x="2870" y="1518"/>
            <a:chExt cx="292" cy="320"/>
          </a:xfrm>
        </p:grpSpPr>
        <p:graphicFrame>
          <p:nvGraphicFramePr>
            <p:cNvPr id="40014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9" name="Clip" r:id="rId4" imgW="825500" imgH="838200" progId="MS_ClipArt_Gallery.2">
                    <p:embed/>
                  </p:oleObj>
                </mc:Choice>
                <mc:Fallback>
                  <p:oleObj name="Clip" r:id="rId4" imgW="825500" imgH="838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15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0" name="Clip" r:id="rId6" imgW="1270000" imgH="1193800" progId="MS_ClipArt_Gallery.2">
                    <p:embed/>
                  </p:oleObj>
                </mc:Choice>
                <mc:Fallback>
                  <p:oleObj name="Clip" r:id="rId6" imgW="1270000" imgH="11938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44" name="Text Box 23"/>
          <p:cNvSpPr txBox="1">
            <a:spLocks noChangeArrowheads="1"/>
          </p:cNvSpPr>
          <p:nvPr/>
        </p:nvSpPr>
        <p:spPr bwMode="auto">
          <a:xfrm>
            <a:off x="1058863" y="440848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Comic Sans MS" charset="0"/>
              </a:rPr>
              <a:t>BSS 1</a:t>
            </a:r>
          </a:p>
        </p:txBody>
      </p:sp>
      <p:sp>
        <p:nvSpPr>
          <p:cNvPr id="39945" name="Line 24"/>
          <p:cNvSpPr>
            <a:spLocks noChangeShapeType="1"/>
          </p:cNvSpPr>
          <p:nvPr/>
        </p:nvSpPr>
        <p:spPr bwMode="auto">
          <a:xfrm>
            <a:off x="3344863" y="3794125"/>
            <a:ext cx="192087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25"/>
          <p:cNvSpPr>
            <a:spLocks noChangeShapeType="1"/>
          </p:cNvSpPr>
          <p:nvPr/>
        </p:nvSpPr>
        <p:spPr bwMode="auto">
          <a:xfrm>
            <a:off x="2132013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Text Box 26"/>
          <p:cNvSpPr txBox="1">
            <a:spLocks noChangeArrowheads="1"/>
          </p:cNvSpPr>
          <p:nvPr/>
        </p:nvSpPr>
        <p:spPr bwMode="auto">
          <a:xfrm>
            <a:off x="3260725" y="61880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Comic Sans MS" charset="0"/>
              </a:rPr>
              <a:t>BSS 2</a:t>
            </a:r>
          </a:p>
        </p:txBody>
      </p:sp>
      <p:sp>
        <p:nvSpPr>
          <p:cNvPr id="39948" name="Line 27"/>
          <p:cNvSpPr>
            <a:spLocks noChangeShapeType="1"/>
          </p:cNvSpPr>
          <p:nvPr/>
        </p:nvSpPr>
        <p:spPr bwMode="auto">
          <a:xfrm flipV="1">
            <a:off x="3317875" y="2684463"/>
            <a:ext cx="214313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9" name="Group 28"/>
          <p:cNvGrpSpPr>
            <a:grpSpLocks/>
          </p:cNvGrpSpPr>
          <p:nvPr/>
        </p:nvGrpSpPr>
        <p:grpSpPr bwMode="auto">
          <a:xfrm>
            <a:off x="2589213" y="1503363"/>
            <a:ext cx="1978025" cy="1444625"/>
            <a:chOff x="3744" y="1392"/>
            <a:chExt cx="1488" cy="1110"/>
          </a:xfrm>
        </p:grpSpPr>
        <p:sp>
          <p:nvSpPr>
            <p:cNvPr id="40012" name="Freeform 29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3" name="Text Box 30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b="0">
                  <a:latin typeface="Comic Sans MS" charset="0"/>
                </a:rPr>
                <a:t>Internet</a:t>
              </a:r>
            </a:p>
          </p:txBody>
        </p:sp>
      </p:grpSp>
      <p:sp>
        <p:nvSpPr>
          <p:cNvPr id="39950" name="Text Box 31"/>
          <p:cNvSpPr txBox="1">
            <a:spLocks noChangeArrowheads="1"/>
          </p:cNvSpPr>
          <p:nvPr/>
        </p:nvSpPr>
        <p:spPr bwMode="auto">
          <a:xfrm>
            <a:off x="3638550" y="3429000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Comic Sans MS" charset="0"/>
              </a:rPr>
              <a:t>hub, switch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or router</a:t>
            </a:r>
          </a:p>
        </p:txBody>
      </p:sp>
      <p:grpSp>
        <p:nvGrpSpPr>
          <p:cNvPr id="39951" name="Group 32"/>
          <p:cNvGrpSpPr>
            <a:grpSpLocks/>
          </p:cNvGrpSpPr>
          <p:nvPr/>
        </p:nvGrpSpPr>
        <p:grpSpPr bwMode="auto">
          <a:xfrm>
            <a:off x="1665288" y="3263900"/>
            <a:ext cx="782637" cy="917575"/>
            <a:chOff x="1952" y="1032"/>
            <a:chExt cx="589" cy="706"/>
          </a:xfrm>
        </p:grpSpPr>
        <p:sp>
          <p:nvSpPr>
            <p:cNvPr id="39992" name="Text Box 33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b="0">
                  <a:latin typeface="Comic Sans MS" charset="0"/>
                </a:rPr>
                <a:t>AP</a:t>
              </a:r>
            </a:p>
          </p:txBody>
        </p:sp>
        <p:grpSp>
          <p:nvGrpSpPr>
            <p:cNvPr id="39993" name="Group 34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39994" name="Picture 35" descr="31u_bnrz[1]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95" name="AutoShape 36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6" name="Freeform 37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7" name="Freeform 38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8" name="Freeform 39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9" name="Freeform 40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0" name="Freeform 41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1" name="Freeform 42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2" name="Freeform 43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3" name="Freeform 44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4" name="Freeform 45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5" name="Freeform 46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6" name="Freeform 47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7" name="Freeform 48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8" name="Freeform 49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9" name="Freeform 50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0" name="Freeform 51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1" name="Freeform 52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952" name="Group 53"/>
          <p:cNvGrpSpPr>
            <a:grpSpLocks/>
          </p:cNvGrpSpPr>
          <p:nvPr/>
        </p:nvGrpSpPr>
        <p:grpSpPr bwMode="auto">
          <a:xfrm>
            <a:off x="760413" y="2992438"/>
            <a:ext cx="414337" cy="511175"/>
            <a:chOff x="2870" y="1518"/>
            <a:chExt cx="292" cy="320"/>
          </a:xfrm>
        </p:grpSpPr>
        <p:graphicFrame>
          <p:nvGraphicFramePr>
            <p:cNvPr id="39990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1" name="Clip" r:id="rId9" imgW="825500" imgH="838200" progId="MS_ClipArt_Gallery.2">
                    <p:embed/>
                  </p:oleObj>
                </mc:Choice>
                <mc:Fallback>
                  <p:oleObj name="Clip" r:id="rId9" imgW="825500" imgH="83820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91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2" name="Clip" r:id="rId10" imgW="1270000" imgH="1193800" progId="MS_ClipArt_Gallery.2">
                    <p:embed/>
                  </p:oleObj>
                </mc:Choice>
                <mc:Fallback>
                  <p:oleObj name="Clip" r:id="rId10" imgW="1270000" imgH="11938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3" name="Group 56"/>
          <p:cNvGrpSpPr>
            <a:grpSpLocks/>
          </p:cNvGrpSpPr>
          <p:nvPr/>
        </p:nvGrpSpPr>
        <p:grpSpPr bwMode="auto">
          <a:xfrm>
            <a:off x="1312863" y="2774950"/>
            <a:ext cx="415925" cy="509588"/>
            <a:chOff x="2870" y="1518"/>
            <a:chExt cx="292" cy="320"/>
          </a:xfrm>
        </p:grpSpPr>
        <p:graphicFrame>
          <p:nvGraphicFramePr>
            <p:cNvPr id="39988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3" name="Clip" r:id="rId11" imgW="825500" imgH="838200" progId="MS_ClipArt_Gallery.2">
                    <p:embed/>
                  </p:oleObj>
                </mc:Choice>
                <mc:Fallback>
                  <p:oleObj name="Clip" r:id="rId11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89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4" name="Clip" r:id="rId12" imgW="1270000" imgH="1193800" progId="MS_ClipArt_Gallery.2">
                    <p:embed/>
                  </p:oleObj>
                </mc:Choice>
                <mc:Fallback>
                  <p:oleObj name="Clip" r:id="rId12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4" name="Group 59"/>
          <p:cNvGrpSpPr>
            <a:grpSpLocks/>
          </p:cNvGrpSpPr>
          <p:nvPr/>
        </p:nvGrpSpPr>
        <p:grpSpPr bwMode="auto">
          <a:xfrm>
            <a:off x="3217863" y="4232275"/>
            <a:ext cx="782637" cy="917575"/>
            <a:chOff x="1952" y="1032"/>
            <a:chExt cx="589" cy="706"/>
          </a:xfrm>
        </p:grpSpPr>
        <p:sp>
          <p:nvSpPr>
            <p:cNvPr id="39968" name="Text Box 60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b="0">
                  <a:latin typeface="Comic Sans MS" charset="0"/>
                </a:rPr>
                <a:t>AP</a:t>
              </a:r>
            </a:p>
          </p:txBody>
        </p:sp>
        <p:grpSp>
          <p:nvGrpSpPr>
            <p:cNvPr id="39969" name="Group 61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39970" name="Picture 62" descr="31u_bnrz[1]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71" name="AutoShape 63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Freeform 64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3" name="Freeform 65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4" name="Freeform 66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5" name="Freeform 67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6" name="Freeform 68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7" name="Freeform 69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8" name="Freeform 70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9" name="Freeform 71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0" name="Freeform 72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Freeform 73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2" name="Freeform 74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Freeform 75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4" name="Freeform 76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5" name="Freeform 77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6" name="Freeform 78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7" name="Freeform 79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955" name="Group 80"/>
          <p:cNvGrpSpPr>
            <a:grpSpLocks/>
          </p:cNvGrpSpPr>
          <p:nvPr/>
        </p:nvGrpSpPr>
        <p:grpSpPr bwMode="auto">
          <a:xfrm>
            <a:off x="2728913" y="4762500"/>
            <a:ext cx="414337" cy="509588"/>
            <a:chOff x="2870" y="1518"/>
            <a:chExt cx="292" cy="320"/>
          </a:xfrm>
        </p:grpSpPr>
        <p:graphicFrame>
          <p:nvGraphicFramePr>
            <p:cNvPr id="39966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5" name="Clip" r:id="rId13" imgW="825500" imgH="838200" progId="MS_ClipArt_Gallery.2">
                    <p:embed/>
                  </p:oleObj>
                </mc:Choice>
                <mc:Fallback>
                  <p:oleObj name="Clip" r:id="rId13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7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6" name="Clip" r:id="rId14" imgW="1270000" imgH="1193800" progId="MS_ClipArt_Gallery.2">
                    <p:embed/>
                  </p:oleObj>
                </mc:Choice>
                <mc:Fallback>
                  <p:oleObj name="Clip" r:id="rId14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6" name="Group 83"/>
          <p:cNvGrpSpPr>
            <a:grpSpLocks/>
          </p:cNvGrpSpPr>
          <p:nvPr/>
        </p:nvGrpSpPr>
        <p:grpSpPr bwMode="auto">
          <a:xfrm>
            <a:off x="2908300" y="5303838"/>
            <a:ext cx="415925" cy="509587"/>
            <a:chOff x="2870" y="1518"/>
            <a:chExt cx="292" cy="320"/>
          </a:xfrm>
        </p:grpSpPr>
        <p:graphicFrame>
          <p:nvGraphicFramePr>
            <p:cNvPr id="39964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7" name="Clip" r:id="rId15" imgW="825500" imgH="838200" progId="MS_ClipArt_Gallery.2">
                    <p:embed/>
                  </p:oleObj>
                </mc:Choice>
                <mc:Fallback>
                  <p:oleObj name="Clip" r:id="rId15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5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8" name="Clip" r:id="rId16" imgW="1270000" imgH="1193800" progId="MS_ClipArt_Gallery.2">
                    <p:embed/>
                  </p:oleObj>
                </mc:Choice>
                <mc:Fallback>
                  <p:oleObj name="Clip" r:id="rId16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7" name="Group 86"/>
          <p:cNvGrpSpPr>
            <a:grpSpLocks/>
          </p:cNvGrpSpPr>
          <p:nvPr/>
        </p:nvGrpSpPr>
        <p:grpSpPr bwMode="auto">
          <a:xfrm>
            <a:off x="3940175" y="4772025"/>
            <a:ext cx="415925" cy="511175"/>
            <a:chOff x="2870" y="1518"/>
            <a:chExt cx="292" cy="320"/>
          </a:xfrm>
        </p:grpSpPr>
        <p:graphicFrame>
          <p:nvGraphicFramePr>
            <p:cNvPr id="39962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9" name="Clip" r:id="rId17" imgW="825500" imgH="838200" progId="MS_ClipArt_Gallery.2">
                    <p:embed/>
                  </p:oleObj>
                </mc:Choice>
                <mc:Fallback>
                  <p:oleObj name="Clip" r:id="rId17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0" name="Clip" r:id="rId18" imgW="1270000" imgH="1193800" progId="MS_ClipArt_Gallery.2">
                    <p:embed/>
                  </p:oleObj>
                </mc:Choice>
                <mc:Fallback>
                  <p:oleObj name="Clip" r:id="rId18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8" name="Group 89"/>
          <p:cNvGrpSpPr>
            <a:grpSpLocks/>
          </p:cNvGrpSpPr>
          <p:nvPr/>
        </p:nvGrpSpPr>
        <p:grpSpPr bwMode="auto">
          <a:xfrm>
            <a:off x="3494088" y="5313363"/>
            <a:ext cx="414337" cy="509587"/>
            <a:chOff x="2870" y="1518"/>
            <a:chExt cx="292" cy="320"/>
          </a:xfrm>
        </p:grpSpPr>
        <p:graphicFrame>
          <p:nvGraphicFramePr>
            <p:cNvPr id="39960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" name="Clip" r:id="rId19" imgW="825500" imgH="838200" progId="MS_ClipArt_Gallery.2">
                    <p:embed/>
                  </p:oleObj>
                </mc:Choice>
                <mc:Fallback>
                  <p:oleObj name="Clip" r:id="rId19" imgW="825500" imgH="8382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1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2" name="Clip" r:id="rId20" imgW="1270000" imgH="1193800" progId="MS_ClipArt_Gallery.2">
                    <p:embed/>
                  </p:oleObj>
                </mc:Choice>
                <mc:Fallback>
                  <p:oleObj name="Clip" r:id="rId20" imgW="1270000" imgH="11938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9" name="Text Box 93"/>
          <p:cNvSpPr txBox="1">
            <a:spLocks noChangeArrowheads="1"/>
          </p:cNvSpPr>
          <p:nvPr/>
        </p:nvSpPr>
        <p:spPr bwMode="auto">
          <a:xfrm>
            <a:off x="5003800" y="5516563"/>
            <a:ext cx="343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</a:rPr>
              <a:t>SSID: Service Set Identifier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Channels and Association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Multiple channels at different frequencies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Network administrator chooses frequency for AP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Interference if channel is same as neighboring AP</a:t>
            </a:r>
          </a:p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Access points send periodic beacon frames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Containing AP</a:t>
            </a:r>
            <a:r>
              <a:rPr lang="ja-JP" altLang="en-US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mtClean="0">
                <a:latin typeface="Calibri" charset="0"/>
                <a:ea typeface="ＭＳ Ｐゴシック" charset="0"/>
              </a:rPr>
              <a:t>s name (SSID) and MAC address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Host scans channels, listening for beacon frames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Host selects an access point to associate with</a:t>
            </a:r>
          </a:p>
        </p:txBody>
      </p:sp>
      <p:sp>
        <p:nvSpPr>
          <p:cNvPr id="481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16688" y="61658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8A663CC-9FFF-AE4B-AF68-AABB063F0614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16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41988" name="Oval 6"/>
          <p:cNvSpPr>
            <a:spLocks noChangeArrowheads="1"/>
          </p:cNvSpPr>
          <p:nvPr/>
        </p:nvSpPr>
        <p:spPr bwMode="auto">
          <a:xfrm>
            <a:off x="1076325" y="4759325"/>
            <a:ext cx="2055813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7"/>
          <p:cNvSpPr>
            <a:spLocks noChangeArrowheads="1"/>
          </p:cNvSpPr>
          <p:nvPr/>
        </p:nvSpPr>
        <p:spPr bwMode="auto">
          <a:xfrm>
            <a:off x="2305050" y="4721225"/>
            <a:ext cx="2055813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0" name="Group 8"/>
          <p:cNvGrpSpPr>
            <a:grpSpLocks/>
          </p:cNvGrpSpPr>
          <p:nvPr/>
        </p:nvGrpSpPr>
        <p:grpSpPr bwMode="auto">
          <a:xfrm>
            <a:off x="2363788" y="5360988"/>
            <a:ext cx="730250" cy="882650"/>
            <a:chOff x="2870" y="1518"/>
            <a:chExt cx="292" cy="320"/>
          </a:xfrm>
        </p:grpSpPr>
        <p:graphicFrame>
          <p:nvGraphicFramePr>
            <p:cNvPr id="42034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6" name="Clip" r:id="rId4" imgW="825500" imgH="838200" progId="MS_ClipArt_Gallery.2">
                    <p:embed/>
                  </p:oleObj>
                </mc:Choice>
                <mc:Fallback>
                  <p:oleObj name="Clip" r:id="rId4" imgW="825500" imgH="8382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35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7" name="Clip" r:id="rId6" imgW="1270000" imgH="1193800" progId="MS_ClipArt_Gallery.2">
                    <p:embed/>
                  </p:oleObj>
                </mc:Choice>
                <mc:Fallback>
                  <p:oleObj name="Clip" r:id="rId6" imgW="1270000" imgH="11938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991" name="Group 13"/>
          <p:cNvGrpSpPr>
            <a:grpSpLocks/>
          </p:cNvGrpSpPr>
          <p:nvPr/>
        </p:nvGrpSpPr>
        <p:grpSpPr bwMode="auto">
          <a:xfrm>
            <a:off x="3554413" y="5014913"/>
            <a:ext cx="827087" cy="831850"/>
            <a:chOff x="1160" y="2192"/>
            <a:chExt cx="589" cy="440"/>
          </a:xfrm>
        </p:grpSpPr>
        <p:pic>
          <p:nvPicPr>
            <p:cNvPr id="42016" name="Picture 14" descr="31u_bnrz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Freeform 16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0 w 247"/>
                <a:gd name="T1" fmla="*/ 1 h 203"/>
                <a:gd name="T2" fmla="*/ 0 w 247"/>
                <a:gd name="T3" fmla="*/ 1 h 203"/>
                <a:gd name="T4" fmla="*/ 0 w 247"/>
                <a:gd name="T5" fmla="*/ 1 h 203"/>
                <a:gd name="T6" fmla="*/ 0 w 247"/>
                <a:gd name="T7" fmla="*/ 1 h 203"/>
                <a:gd name="T8" fmla="*/ 0 w 247"/>
                <a:gd name="T9" fmla="*/ 1 h 203"/>
                <a:gd name="T10" fmla="*/ 0 w 247"/>
                <a:gd name="T11" fmla="*/ 1 h 203"/>
                <a:gd name="T12" fmla="*/ 0 w 247"/>
                <a:gd name="T13" fmla="*/ 1 h 203"/>
                <a:gd name="T14" fmla="*/ 0 w 247"/>
                <a:gd name="T15" fmla="*/ 1 h 203"/>
                <a:gd name="T16" fmla="*/ 0 w 247"/>
                <a:gd name="T17" fmla="*/ 1 h 203"/>
                <a:gd name="T18" fmla="*/ 0 w 247"/>
                <a:gd name="T19" fmla="*/ 1 h 203"/>
                <a:gd name="T20" fmla="*/ 0 w 247"/>
                <a:gd name="T21" fmla="*/ 1 h 203"/>
                <a:gd name="T22" fmla="*/ 0 w 247"/>
                <a:gd name="T23" fmla="*/ 1 h 203"/>
                <a:gd name="T24" fmla="*/ 0 w 247"/>
                <a:gd name="T25" fmla="*/ 1 h 203"/>
                <a:gd name="T26" fmla="*/ 0 w 247"/>
                <a:gd name="T27" fmla="*/ 1 h 203"/>
                <a:gd name="T28" fmla="*/ 0 w 247"/>
                <a:gd name="T29" fmla="*/ 1 h 203"/>
                <a:gd name="T30" fmla="*/ 0 w 247"/>
                <a:gd name="T31" fmla="*/ 1 h 203"/>
                <a:gd name="T32" fmla="*/ 0 w 247"/>
                <a:gd name="T33" fmla="*/ 1 h 203"/>
                <a:gd name="T34" fmla="*/ 0 w 247"/>
                <a:gd name="T35" fmla="*/ 1 h 203"/>
                <a:gd name="T36" fmla="*/ 0 w 247"/>
                <a:gd name="T37" fmla="*/ 1 h 203"/>
                <a:gd name="T38" fmla="*/ 0 w 247"/>
                <a:gd name="T39" fmla="*/ 1 h 203"/>
                <a:gd name="T40" fmla="*/ 0 w 247"/>
                <a:gd name="T41" fmla="*/ 1 h 203"/>
                <a:gd name="T42" fmla="*/ 0 w 247"/>
                <a:gd name="T43" fmla="*/ 1 h 203"/>
                <a:gd name="T44" fmla="*/ 0 w 247"/>
                <a:gd name="T45" fmla="*/ 1 h 203"/>
                <a:gd name="T46" fmla="*/ 0 w 247"/>
                <a:gd name="T47" fmla="*/ 1 h 203"/>
                <a:gd name="T48" fmla="*/ 0 w 247"/>
                <a:gd name="T49" fmla="*/ 1 h 203"/>
                <a:gd name="T50" fmla="*/ 0 w 247"/>
                <a:gd name="T51" fmla="*/ 1 h 203"/>
                <a:gd name="T52" fmla="*/ 0 w 247"/>
                <a:gd name="T53" fmla="*/ 1 h 203"/>
                <a:gd name="T54" fmla="*/ 0 w 247"/>
                <a:gd name="T55" fmla="*/ 1 h 203"/>
                <a:gd name="T56" fmla="*/ 0 w 247"/>
                <a:gd name="T57" fmla="*/ 1 h 203"/>
                <a:gd name="T58" fmla="*/ 0 w 247"/>
                <a:gd name="T59" fmla="*/ 1 h 203"/>
                <a:gd name="T60" fmla="*/ 0 w 247"/>
                <a:gd name="T61" fmla="*/ 1 h 203"/>
                <a:gd name="T62" fmla="*/ 0 w 247"/>
                <a:gd name="T63" fmla="*/ 1 h 203"/>
                <a:gd name="T64" fmla="*/ 0 w 247"/>
                <a:gd name="T65" fmla="*/ 1 h 203"/>
                <a:gd name="T66" fmla="*/ 0 w 247"/>
                <a:gd name="T67" fmla="*/ 1 h 203"/>
                <a:gd name="T68" fmla="*/ 0 w 247"/>
                <a:gd name="T69" fmla="*/ 1 h 203"/>
                <a:gd name="T70" fmla="*/ 0 w 247"/>
                <a:gd name="T71" fmla="*/ 1 h 203"/>
                <a:gd name="T72" fmla="*/ 0 w 247"/>
                <a:gd name="T73" fmla="*/ 1 h 203"/>
                <a:gd name="T74" fmla="*/ 0 w 247"/>
                <a:gd name="T75" fmla="*/ 1 h 203"/>
                <a:gd name="T76" fmla="*/ 0 w 247"/>
                <a:gd name="T77" fmla="*/ 1 h 203"/>
                <a:gd name="T78" fmla="*/ 0 w 247"/>
                <a:gd name="T79" fmla="*/ 1 h 203"/>
                <a:gd name="T80" fmla="*/ 0 w 247"/>
                <a:gd name="T81" fmla="*/ 1 h 203"/>
                <a:gd name="T82" fmla="*/ 0 w 247"/>
                <a:gd name="T83" fmla="*/ 1 h 203"/>
                <a:gd name="T84" fmla="*/ 0 w 247"/>
                <a:gd name="T85" fmla="*/ 0 h 203"/>
                <a:gd name="T86" fmla="*/ 0 w 247"/>
                <a:gd name="T87" fmla="*/ 1 h 203"/>
                <a:gd name="T88" fmla="*/ 0 w 247"/>
                <a:gd name="T89" fmla="*/ 1 h 203"/>
                <a:gd name="T90" fmla="*/ 0 w 247"/>
                <a:gd name="T91" fmla="*/ 1 h 203"/>
                <a:gd name="T92" fmla="*/ 0 w 247"/>
                <a:gd name="T93" fmla="*/ 1 h 203"/>
                <a:gd name="T94" fmla="*/ 0 w 247"/>
                <a:gd name="T95" fmla="*/ 1 h 203"/>
                <a:gd name="T96" fmla="*/ 0 w 247"/>
                <a:gd name="T97" fmla="*/ 1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Freeform 17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0 w 158"/>
                <a:gd name="T1" fmla="*/ 1 h 158"/>
                <a:gd name="T2" fmla="*/ 0 w 158"/>
                <a:gd name="T3" fmla="*/ 1 h 158"/>
                <a:gd name="T4" fmla="*/ 0 w 158"/>
                <a:gd name="T5" fmla="*/ 1 h 158"/>
                <a:gd name="T6" fmla="*/ 0 w 158"/>
                <a:gd name="T7" fmla="*/ 1 h 158"/>
                <a:gd name="T8" fmla="*/ 0 w 158"/>
                <a:gd name="T9" fmla="*/ 1 h 158"/>
                <a:gd name="T10" fmla="*/ 0 w 158"/>
                <a:gd name="T11" fmla="*/ 1 h 158"/>
                <a:gd name="T12" fmla="*/ 0 w 158"/>
                <a:gd name="T13" fmla="*/ 1 h 158"/>
                <a:gd name="T14" fmla="*/ 0 w 158"/>
                <a:gd name="T15" fmla="*/ 1 h 158"/>
                <a:gd name="T16" fmla="*/ 0 w 158"/>
                <a:gd name="T17" fmla="*/ 1 h 158"/>
                <a:gd name="T18" fmla="*/ 0 w 158"/>
                <a:gd name="T19" fmla="*/ 1 h 158"/>
                <a:gd name="T20" fmla="*/ 0 w 158"/>
                <a:gd name="T21" fmla="*/ 1 h 158"/>
                <a:gd name="T22" fmla="*/ 0 w 158"/>
                <a:gd name="T23" fmla="*/ 1 h 158"/>
                <a:gd name="T24" fmla="*/ 0 w 158"/>
                <a:gd name="T25" fmla="*/ 1 h 158"/>
                <a:gd name="T26" fmla="*/ 0 w 158"/>
                <a:gd name="T27" fmla="*/ 1 h 158"/>
                <a:gd name="T28" fmla="*/ 0 w 158"/>
                <a:gd name="T29" fmla="*/ 1 h 158"/>
                <a:gd name="T30" fmla="*/ 0 w 158"/>
                <a:gd name="T31" fmla="*/ 1 h 158"/>
                <a:gd name="T32" fmla="*/ 0 w 158"/>
                <a:gd name="T33" fmla="*/ 1 h 158"/>
                <a:gd name="T34" fmla="*/ 0 w 158"/>
                <a:gd name="T35" fmla="*/ 1 h 158"/>
                <a:gd name="T36" fmla="*/ 0 w 158"/>
                <a:gd name="T37" fmla="*/ 1 h 158"/>
                <a:gd name="T38" fmla="*/ 0 w 158"/>
                <a:gd name="T39" fmla="*/ 1 h 158"/>
                <a:gd name="T40" fmla="*/ 0 w 158"/>
                <a:gd name="T41" fmla="*/ 1 h 158"/>
                <a:gd name="T42" fmla="*/ 0 w 158"/>
                <a:gd name="T43" fmla="*/ 1 h 158"/>
                <a:gd name="T44" fmla="*/ 0 w 158"/>
                <a:gd name="T45" fmla="*/ 1 h 158"/>
                <a:gd name="T46" fmla="*/ 0 w 158"/>
                <a:gd name="T47" fmla="*/ 1 h 158"/>
                <a:gd name="T48" fmla="*/ 0 w 158"/>
                <a:gd name="T49" fmla="*/ 1 h 158"/>
                <a:gd name="T50" fmla="*/ 0 w 158"/>
                <a:gd name="T51" fmla="*/ 1 h 158"/>
                <a:gd name="T52" fmla="*/ 0 w 158"/>
                <a:gd name="T53" fmla="*/ 1 h 158"/>
                <a:gd name="T54" fmla="*/ 0 w 158"/>
                <a:gd name="T55" fmla="*/ 1 h 158"/>
                <a:gd name="T56" fmla="*/ 0 w 158"/>
                <a:gd name="T57" fmla="*/ 1 h 158"/>
                <a:gd name="T58" fmla="*/ 0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0 w 158"/>
                <a:gd name="T71" fmla="*/ 1 h 158"/>
                <a:gd name="T72" fmla="*/ 0 w 158"/>
                <a:gd name="T73" fmla="*/ 1 h 158"/>
                <a:gd name="T74" fmla="*/ 0 w 158"/>
                <a:gd name="T75" fmla="*/ 1 h 158"/>
                <a:gd name="T76" fmla="*/ 0 w 158"/>
                <a:gd name="T77" fmla="*/ 1 h 158"/>
                <a:gd name="T78" fmla="*/ 0 w 158"/>
                <a:gd name="T79" fmla="*/ 1 h 158"/>
                <a:gd name="T80" fmla="*/ 0 w 158"/>
                <a:gd name="T81" fmla="*/ 1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18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0 w 399"/>
                <a:gd name="T1" fmla="*/ 1 h 331"/>
                <a:gd name="T2" fmla="*/ 0 w 399"/>
                <a:gd name="T3" fmla="*/ 1 h 331"/>
                <a:gd name="T4" fmla="*/ 0 w 399"/>
                <a:gd name="T5" fmla="*/ 1 h 331"/>
                <a:gd name="T6" fmla="*/ 0 w 399"/>
                <a:gd name="T7" fmla="*/ 1 h 331"/>
                <a:gd name="T8" fmla="*/ 0 w 399"/>
                <a:gd name="T9" fmla="*/ 1 h 331"/>
                <a:gd name="T10" fmla="*/ 0 w 399"/>
                <a:gd name="T11" fmla="*/ 1 h 331"/>
                <a:gd name="T12" fmla="*/ 0 w 399"/>
                <a:gd name="T13" fmla="*/ 1 h 331"/>
                <a:gd name="T14" fmla="*/ 0 w 399"/>
                <a:gd name="T15" fmla="*/ 1 h 331"/>
                <a:gd name="T16" fmla="*/ 0 w 399"/>
                <a:gd name="T17" fmla="*/ 1 h 331"/>
                <a:gd name="T18" fmla="*/ 0 w 399"/>
                <a:gd name="T19" fmla="*/ 1 h 331"/>
                <a:gd name="T20" fmla="*/ 0 w 399"/>
                <a:gd name="T21" fmla="*/ 1 h 331"/>
                <a:gd name="T22" fmla="*/ 0 w 399"/>
                <a:gd name="T23" fmla="*/ 1 h 331"/>
                <a:gd name="T24" fmla="*/ 0 w 399"/>
                <a:gd name="T25" fmla="*/ 1 h 331"/>
                <a:gd name="T26" fmla="*/ 0 w 399"/>
                <a:gd name="T27" fmla="*/ 1 h 331"/>
                <a:gd name="T28" fmla="*/ 0 w 399"/>
                <a:gd name="T29" fmla="*/ 1 h 331"/>
                <a:gd name="T30" fmla="*/ 0 w 399"/>
                <a:gd name="T31" fmla="*/ 1 h 331"/>
                <a:gd name="T32" fmla="*/ 0 w 399"/>
                <a:gd name="T33" fmla="*/ 1 h 331"/>
                <a:gd name="T34" fmla="*/ 0 w 399"/>
                <a:gd name="T35" fmla="*/ 1 h 331"/>
                <a:gd name="T36" fmla="*/ 0 w 399"/>
                <a:gd name="T37" fmla="*/ 1 h 331"/>
                <a:gd name="T38" fmla="*/ 0 w 399"/>
                <a:gd name="T39" fmla="*/ 1 h 331"/>
                <a:gd name="T40" fmla="*/ 0 w 399"/>
                <a:gd name="T41" fmla="*/ 1 h 331"/>
                <a:gd name="T42" fmla="*/ 0 w 399"/>
                <a:gd name="T43" fmla="*/ 1 h 331"/>
                <a:gd name="T44" fmla="*/ 0 w 399"/>
                <a:gd name="T45" fmla="*/ 1 h 331"/>
                <a:gd name="T46" fmla="*/ 0 w 399"/>
                <a:gd name="T47" fmla="*/ 1 h 331"/>
                <a:gd name="T48" fmla="*/ 0 w 399"/>
                <a:gd name="T49" fmla="*/ 1 h 331"/>
                <a:gd name="T50" fmla="*/ 0 w 399"/>
                <a:gd name="T51" fmla="*/ 1 h 331"/>
                <a:gd name="T52" fmla="*/ 0 w 399"/>
                <a:gd name="T53" fmla="*/ 1 h 331"/>
                <a:gd name="T54" fmla="*/ 0 w 399"/>
                <a:gd name="T55" fmla="*/ 1 h 331"/>
                <a:gd name="T56" fmla="*/ 0 w 399"/>
                <a:gd name="T57" fmla="*/ 1 h 331"/>
                <a:gd name="T58" fmla="*/ 0 w 399"/>
                <a:gd name="T59" fmla="*/ 1 h 331"/>
                <a:gd name="T60" fmla="*/ 0 w 399"/>
                <a:gd name="T61" fmla="*/ 1 h 331"/>
                <a:gd name="T62" fmla="*/ 0 w 399"/>
                <a:gd name="T63" fmla="*/ 1 h 331"/>
                <a:gd name="T64" fmla="*/ 0 w 399"/>
                <a:gd name="T65" fmla="*/ 1 h 331"/>
                <a:gd name="T66" fmla="*/ 0 w 399"/>
                <a:gd name="T67" fmla="*/ 1 h 331"/>
                <a:gd name="T68" fmla="*/ 0 w 399"/>
                <a:gd name="T69" fmla="*/ 1 h 331"/>
                <a:gd name="T70" fmla="*/ 0 w 399"/>
                <a:gd name="T71" fmla="*/ 1 h 331"/>
                <a:gd name="T72" fmla="*/ 0 w 399"/>
                <a:gd name="T73" fmla="*/ 1 h 331"/>
                <a:gd name="T74" fmla="*/ 0 w 399"/>
                <a:gd name="T75" fmla="*/ 1 h 331"/>
                <a:gd name="T76" fmla="*/ 0 w 399"/>
                <a:gd name="T77" fmla="*/ 1 h 331"/>
                <a:gd name="T78" fmla="*/ 0 w 399"/>
                <a:gd name="T79" fmla="*/ 1 h 331"/>
                <a:gd name="T80" fmla="*/ 0 w 399"/>
                <a:gd name="T81" fmla="*/ 0 h 331"/>
                <a:gd name="T82" fmla="*/ 0 w 399"/>
                <a:gd name="T83" fmla="*/ 1 h 331"/>
                <a:gd name="T84" fmla="*/ 0 w 399"/>
                <a:gd name="T85" fmla="*/ 1 h 331"/>
                <a:gd name="T86" fmla="*/ 0 w 399"/>
                <a:gd name="T87" fmla="*/ 1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19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0 w 350"/>
                <a:gd name="T1" fmla="*/ 0 h 221"/>
                <a:gd name="T2" fmla="*/ 0 w 350"/>
                <a:gd name="T3" fmla="*/ 0 h 221"/>
                <a:gd name="T4" fmla="*/ 0 w 350"/>
                <a:gd name="T5" fmla="*/ 0 h 221"/>
                <a:gd name="T6" fmla="*/ 0 w 350"/>
                <a:gd name="T7" fmla="*/ 0 h 221"/>
                <a:gd name="T8" fmla="*/ 0 w 350"/>
                <a:gd name="T9" fmla="*/ 0 h 221"/>
                <a:gd name="T10" fmla="*/ 0 w 350"/>
                <a:gd name="T11" fmla="*/ 0 h 221"/>
                <a:gd name="T12" fmla="*/ 0 w 350"/>
                <a:gd name="T13" fmla="*/ 0 h 221"/>
                <a:gd name="T14" fmla="*/ 0 w 350"/>
                <a:gd name="T15" fmla="*/ 0 h 221"/>
                <a:gd name="T16" fmla="*/ 0 w 350"/>
                <a:gd name="T17" fmla="*/ 0 h 221"/>
                <a:gd name="T18" fmla="*/ 0 w 350"/>
                <a:gd name="T19" fmla="*/ 0 h 221"/>
                <a:gd name="T20" fmla="*/ 0 w 350"/>
                <a:gd name="T21" fmla="*/ 0 h 221"/>
                <a:gd name="T22" fmla="*/ 0 w 350"/>
                <a:gd name="T23" fmla="*/ 0 h 221"/>
                <a:gd name="T24" fmla="*/ 0 w 350"/>
                <a:gd name="T25" fmla="*/ 0 h 221"/>
                <a:gd name="T26" fmla="*/ 0 w 350"/>
                <a:gd name="T27" fmla="*/ 0 h 221"/>
                <a:gd name="T28" fmla="*/ 0 w 350"/>
                <a:gd name="T29" fmla="*/ 0 h 221"/>
                <a:gd name="T30" fmla="*/ 0 w 350"/>
                <a:gd name="T31" fmla="*/ 0 h 221"/>
                <a:gd name="T32" fmla="*/ 0 w 350"/>
                <a:gd name="T33" fmla="*/ 0 h 221"/>
                <a:gd name="T34" fmla="*/ 0 w 350"/>
                <a:gd name="T35" fmla="*/ 0 h 221"/>
                <a:gd name="T36" fmla="*/ 0 w 350"/>
                <a:gd name="T37" fmla="*/ 0 h 221"/>
                <a:gd name="T38" fmla="*/ 0 w 350"/>
                <a:gd name="T39" fmla="*/ 0 h 221"/>
                <a:gd name="T40" fmla="*/ 0 w 350"/>
                <a:gd name="T41" fmla="*/ 0 h 221"/>
                <a:gd name="T42" fmla="*/ 0 w 350"/>
                <a:gd name="T43" fmla="*/ 0 h 221"/>
                <a:gd name="T44" fmla="*/ 0 w 350"/>
                <a:gd name="T45" fmla="*/ 0 h 221"/>
                <a:gd name="T46" fmla="*/ 0 w 350"/>
                <a:gd name="T47" fmla="*/ 0 h 221"/>
                <a:gd name="T48" fmla="*/ 0 w 350"/>
                <a:gd name="T49" fmla="*/ 0 h 221"/>
                <a:gd name="T50" fmla="*/ 0 w 350"/>
                <a:gd name="T51" fmla="*/ 0 h 221"/>
                <a:gd name="T52" fmla="*/ 0 w 350"/>
                <a:gd name="T53" fmla="*/ 0 h 221"/>
                <a:gd name="T54" fmla="*/ 0 w 350"/>
                <a:gd name="T55" fmla="*/ 0 h 221"/>
                <a:gd name="T56" fmla="*/ 0 w 350"/>
                <a:gd name="T57" fmla="*/ 0 h 221"/>
                <a:gd name="T58" fmla="*/ 0 w 350"/>
                <a:gd name="T59" fmla="*/ 0 h 221"/>
                <a:gd name="T60" fmla="*/ 0 w 350"/>
                <a:gd name="T61" fmla="*/ 0 h 221"/>
                <a:gd name="T62" fmla="*/ 0 w 350"/>
                <a:gd name="T63" fmla="*/ 0 h 221"/>
                <a:gd name="T64" fmla="*/ 0 w 350"/>
                <a:gd name="T65" fmla="*/ 0 h 221"/>
                <a:gd name="T66" fmla="*/ 0 w 350"/>
                <a:gd name="T67" fmla="*/ 0 h 221"/>
                <a:gd name="T68" fmla="*/ 0 w 350"/>
                <a:gd name="T69" fmla="*/ 0 h 221"/>
                <a:gd name="T70" fmla="*/ 0 w 350"/>
                <a:gd name="T71" fmla="*/ 0 h 221"/>
                <a:gd name="T72" fmla="*/ 0 w 350"/>
                <a:gd name="T73" fmla="*/ 0 h 221"/>
                <a:gd name="T74" fmla="*/ 0 w 350"/>
                <a:gd name="T75" fmla="*/ 0 h 221"/>
                <a:gd name="T76" fmla="*/ 0 w 350"/>
                <a:gd name="T77" fmla="*/ 0 h 221"/>
                <a:gd name="T78" fmla="*/ 0 w 350"/>
                <a:gd name="T79" fmla="*/ 0 h 221"/>
                <a:gd name="T80" fmla="*/ 0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0 w 350"/>
                <a:gd name="T95" fmla="*/ 0 h 221"/>
                <a:gd name="T96" fmla="*/ 0 w 350"/>
                <a:gd name="T97" fmla="*/ 0 h 221"/>
                <a:gd name="T98" fmla="*/ 0 w 350"/>
                <a:gd name="T99" fmla="*/ 0 h 221"/>
                <a:gd name="T100" fmla="*/ 0 w 350"/>
                <a:gd name="T101" fmla="*/ 0 h 221"/>
                <a:gd name="T102" fmla="*/ 0 w 350"/>
                <a:gd name="T103" fmla="*/ 0 h 221"/>
                <a:gd name="T104" fmla="*/ 0 w 350"/>
                <a:gd name="T105" fmla="*/ 0 h 221"/>
                <a:gd name="T106" fmla="*/ 0 w 350"/>
                <a:gd name="T107" fmla="*/ 0 h 221"/>
                <a:gd name="T108" fmla="*/ 0 w 350"/>
                <a:gd name="T109" fmla="*/ 0 h 221"/>
                <a:gd name="T110" fmla="*/ 0 w 350"/>
                <a:gd name="T111" fmla="*/ 0 h 221"/>
                <a:gd name="T112" fmla="*/ 0 w 350"/>
                <a:gd name="T113" fmla="*/ 0 h 221"/>
                <a:gd name="T114" fmla="*/ 0 w 350"/>
                <a:gd name="T115" fmla="*/ 0 h 221"/>
                <a:gd name="T116" fmla="*/ 0 w 350"/>
                <a:gd name="T117" fmla="*/ 0 h 221"/>
                <a:gd name="T118" fmla="*/ 0 w 350"/>
                <a:gd name="T119" fmla="*/ 0 h 221"/>
                <a:gd name="T120" fmla="*/ 0 w 350"/>
                <a:gd name="T121" fmla="*/ 0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20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 h 208"/>
                <a:gd name="T2" fmla="*/ 0 w 142"/>
                <a:gd name="T3" fmla="*/ 1 h 208"/>
                <a:gd name="T4" fmla="*/ 0 w 142"/>
                <a:gd name="T5" fmla="*/ 1 h 208"/>
                <a:gd name="T6" fmla="*/ 0 w 142"/>
                <a:gd name="T7" fmla="*/ 1 h 208"/>
                <a:gd name="T8" fmla="*/ 0 w 142"/>
                <a:gd name="T9" fmla="*/ 1 h 208"/>
                <a:gd name="T10" fmla="*/ 0 w 142"/>
                <a:gd name="T11" fmla="*/ 1 h 208"/>
                <a:gd name="T12" fmla="*/ 0 w 142"/>
                <a:gd name="T13" fmla="*/ 1 h 208"/>
                <a:gd name="T14" fmla="*/ 0 w 142"/>
                <a:gd name="T15" fmla="*/ 1 h 208"/>
                <a:gd name="T16" fmla="*/ 0 w 142"/>
                <a:gd name="T17" fmla="*/ 1 h 208"/>
                <a:gd name="T18" fmla="*/ 0 w 142"/>
                <a:gd name="T19" fmla="*/ 1 h 208"/>
                <a:gd name="T20" fmla="*/ 0 w 142"/>
                <a:gd name="T21" fmla="*/ 1 h 208"/>
                <a:gd name="T22" fmla="*/ 0 w 142"/>
                <a:gd name="T23" fmla="*/ 1 h 208"/>
                <a:gd name="T24" fmla="*/ 0 w 142"/>
                <a:gd name="T25" fmla="*/ 1 h 208"/>
                <a:gd name="T26" fmla="*/ 0 w 142"/>
                <a:gd name="T27" fmla="*/ 1 h 208"/>
                <a:gd name="T28" fmla="*/ 0 w 142"/>
                <a:gd name="T29" fmla="*/ 1 h 208"/>
                <a:gd name="T30" fmla="*/ 0 w 142"/>
                <a:gd name="T31" fmla="*/ 1 h 208"/>
                <a:gd name="T32" fmla="*/ 0 w 142"/>
                <a:gd name="T33" fmla="*/ 1 h 208"/>
                <a:gd name="T34" fmla="*/ 0 w 142"/>
                <a:gd name="T35" fmla="*/ 1 h 208"/>
                <a:gd name="T36" fmla="*/ 0 w 142"/>
                <a:gd name="T37" fmla="*/ 1 h 208"/>
                <a:gd name="T38" fmla="*/ 0 w 142"/>
                <a:gd name="T39" fmla="*/ 1 h 208"/>
                <a:gd name="T40" fmla="*/ 0 w 142"/>
                <a:gd name="T41" fmla="*/ 1 h 208"/>
                <a:gd name="T42" fmla="*/ 0 w 142"/>
                <a:gd name="T43" fmla="*/ 1 h 208"/>
                <a:gd name="T44" fmla="*/ 0 w 142"/>
                <a:gd name="T45" fmla="*/ 1 h 208"/>
                <a:gd name="T46" fmla="*/ 0 w 142"/>
                <a:gd name="T47" fmla="*/ 1 h 208"/>
                <a:gd name="T48" fmla="*/ 0 w 142"/>
                <a:gd name="T49" fmla="*/ 1 h 208"/>
                <a:gd name="T50" fmla="*/ 0 w 142"/>
                <a:gd name="T51" fmla="*/ 1 h 208"/>
                <a:gd name="T52" fmla="*/ 0 w 142"/>
                <a:gd name="T53" fmla="*/ 1 h 208"/>
                <a:gd name="T54" fmla="*/ 0 w 142"/>
                <a:gd name="T55" fmla="*/ 1 h 208"/>
                <a:gd name="T56" fmla="*/ 0 w 142"/>
                <a:gd name="T57" fmla="*/ 1 h 208"/>
                <a:gd name="T58" fmla="*/ 0 w 142"/>
                <a:gd name="T59" fmla="*/ 1 h 208"/>
                <a:gd name="T60" fmla="*/ 0 w 142"/>
                <a:gd name="T61" fmla="*/ 1 h 208"/>
                <a:gd name="T62" fmla="*/ 0 w 142"/>
                <a:gd name="T63" fmla="*/ 1 h 208"/>
                <a:gd name="T64" fmla="*/ 0 w 142"/>
                <a:gd name="T65" fmla="*/ 1 h 208"/>
                <a:gd name="T66" fmla="*/ 0 w 142"/>
                <a:gd name="T67" fmla="*/ 0 h 208"/>
                <a:gd name="T68" fmla="*/ 0 w 142"/>
                <a:gd name="T69" fmla="*/ 1 h 208"/>
                <a:gd name="T70" fmla="*/ 0 w 142"/>
                <a:gd name="T71" fmla="*/ 1 h 208"/>
                <a:gd name="T72" fmla="*/ 0 w 142"/>
                <a:gd name="T73" fmla="*/ 1 h 208"/>
                <a:gd name="T74" fmla="*/ 0 w 142"/>
                <a:gd name="T75" fmla="*/ 1 h 208"/>
                <a:gd name="T76" fmla="*/ 0 w 142"/>
                <a:gd name="T77" fmla="*/ 1 h 208"/>
                <a:gd name="T78" fmla="*/ 0 w 142"/>
                <a:gd name="T79" fmla="*/ 1 h 208"/>
                <a:gd name="T80" fmla="*/ 0 w 142"/>
                <a:gd name="T81" fmla="*/ 1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21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0 w 304"/>
                <a:gd name="T1" fmla="*/ 1 h 272"/>
                <a:gd name="T2" fmla="*/ 0 w 304"/>
                <a:gd name="T3" fmla="*/ 1 h 272"/>
                <a:gd name="T4" fmla="*/ 0 w 304"/>
                <a:gd name="T5" fmla="*/ 1 h 272"/>
                <a:gd name="T6" fmla="*/ 0 w 304"/>
                <a:gd name="T7" fmla="*/ 1 h 272"/>
                <a:gd name="T8" fmla="*/ 0 w 304"/>
                <a:gd name="T9" fmla="*/ 1 h 272"/>
                <a:gd name="T10" fmla="*/ 0 w 304"/>
                <a:gd name="T11" fmla="*/ 1 h 272"/>
                <a:gd name="T12" fmla="*/ 0 w 304"/>
                <a:gd name="T13" fmla="*/ 1 h 272"/>
                <a:gd name="T14" fmla="*/ 0 w 304"/>
                <a:gd name="T15" fmla="*/ 1 h 272"/>
                <a:gd name="T16" fmla="*/ 0 w 304"/>
                <a:gd name="T17" fmla="*/ 1 h 272"/>
                <a:gd name="T18" fmla="*/ 0 w 304"/>
                <a:gd name="T19" fmla="*/ 1 h 272"/>
                <a:gd name="T20" fmla="*/ 0 w 304"/>
                <a:gd name="T21" fmla="*/ 1 h 272"/>
                <a:gd name="T22" fmla="*/ 0 w 304"/>
                <a:gd name="T23" fmla="*/ 1 h 272"/>
                <a:gd name="T24" fmla="*/ 0 w 304"/>
                <a:gd name="T25" fmla="*/ 1 h 272"/>
                <a:gd name="T26" fmla="*/ 0 w 304"/>
                <a:gd name="T27" fmla="*/ 1 h 272"/>
                <a:gd name="T28" fmla="*/ 0 w 304"/>
                <a:gd name="T29" fmla="*/ 1 h 272"/>
                <a:gd name="T30" fmla="*/ 0 w 304"/>
                <a:gd name="T31" fmla="*/ 1 h 272"/>
                <a:gd name="T32" fmla="*/ 0 w 304"/>
                <a:gd name="T33" fmla="*/ 1 h 272"/>
                <a:gd name="T34" fmla="*/ 0 w 304"/>
                <a:gd name="T35" fmla="*/ 1 h 272"/>
                <a:gd name="T36" fmla="*/ 0 w 304"/>
                <a:gd name="T37" fmla="*/ 1 h 272"/>
                <a:gd name="T38" fmla="*/ 0 w 304"/>
                <a:gd name="T39" fmla="*/ 1 h 272"/>
                <a:gd name="T40" fmla="*/ 0 w 304"/>
                <a:gd name="T41" fmla="*/ 1 h 272"/>
                <a:gd name="T42" fmla="*/ 0 w 304"/>
                <a:gd name="T43" fmla="*/ 1 h 272"/>
                <a:gd name="T44" fmla="*/ 0 w 304"/>
                <a:gd name="T45" fmla="*/ 1 h 272"/>
                <a:gd name="T46" fmla="*/ 0 w 304"/>
                <a:gd name="T47" fmla="*/ 1 h 272"/>
                <a:gd name="T48" fmla="*/ 0 w 304"/>
                <a:gd name="T49" fmla="*/ 1 h 272"/>
                <a:gd name="T50" fmla="*/ 0 w 304"/>
                <a:gd name="T51" fmla="*/ 1 h 272"/>
                <a:gd name="T52" fmla="*/ 0 w 304"/>
                <a:gd name="T53" fmla="*/ 1 h 272"/>
                <a:gd name="T54" fmla="*/ 0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0 w 304"/>
                <a:gd name="T65" fmla="*/ 1 h 272"/>
                <a:gd name="T66" fmla="*/ 0 w 304"/>
                <a:gd name="T67" fmla="*/ 1 h 272"/>
                <a:gd name="T68" fmla="*/ 0 w 304"/>
                <a:gd name="T69" fmla="*/ 1 h 272"/>
                <a:gd name="T70" fmla="*/ 0 w 304"/>
                <a:gd name="T71" fmla="*/ 1 h 272"/>
                <a:gd name="T72" fmla="*/ 0 w 304"/>
                <a:gd name="T73" fmla="*/ 1 h 272"/>
                <a:gd name="T74" fmla="*/ 0 w 304"/>
                <a:gd name="T75" fmla="*/ 1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22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1 h 164"/>
                <a:gd name="T20" fmla="*/ 0 w 103"/>
                <a:gd name="T21" fmla="*/ 1 h 164"/>
                <a:gd name="T22" fmla="*/ 0 w 103"/>
                <a:gd name="T23" fmla="*/ 1 h 164"/>
                <a:gd name="T24" fmla="*/ 0 w 103"/>
                <a:gd name="T25" fmla="*/ 1 h 164"/>
                <a:gd name="T26" fmla="*/ 0 w 103"/>
                <a:gd name="T27" fmla="*/ 1 h 164"/>
                <a:gd name="T28" fmla="*/ 0 w 103"/>
                <a:gd name="T29" fmla="*/ 1 h 164"/>
                <a:gd name="T30" fmla="*/ 0 w 103"/>
                <a:gd name="T31" fmla="*/ 1 h 164"/>
                <a:gd name="T32" fmla="*/ 0 w 103"/>
                <a:gd name="T33" fmla="*/ 1 h 164"/>
                <a:gd name="T34" fmla="*/ 0 w 103"/>
                <a:gd name="T35" fmla="*/ 1 h 164"/>
                <a:gd name="T36" fmla="*/ 0 w 103"/>
                <a:gd name="T37" fmla="*/ 1 h 164"/>
                <a:gd name="T38" fmla="*/ 0 w 103"/>
                <a:gd name="T39" fmla="*/ 1 h 164"/>
                <a:gd name="T40" fmla="*/ 0 w 103"/>
                <a:gd name="T41" fmla="*/ 1 h 164"/>
                <a:gd name="T42" fmla="*/ 0 w 103"/>
                <a:gd name="T43" fmla="*/ 1 h 164"/>
                <a:gd name="T44" fmla="*/ 0 w 103"/>
                <a:gd name="T45" fmla="*/ 1 h 164"/>
                <a:gd name="T46" fmla="*/ 0 w 103"/>
                <a:gd name="T47" fmla="*/ 1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23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1 h 82"/>
                <a:gd name="T20" fmla="*/ 0 w 54"/>
                <a:gd name="T21" fmla="*/ 1 h 82"/>
                <a:gd name="T22" fmla="*/ 0 w 54"/>
                <a:gd name="T23" fmla="*/ 1 h 82"/>
                <a:gd name="T24" fmla="*/ 0 w 54"/>
                <a:gd name="T25" fmla="*/ 1 h 82"/>
                <a:gd name="T26" fmla="*/ 0 w 54"/>
                <a:gd name="T27" fmla="*/ 1 h 82"/>
                <a:gd name="T28" fmla="*/ 0 w 54"/>
                <a:gd name="T29" fmla="*/ 1 h 82"/>
                <a:gd name="T30" fmla="*/ 0 w 54"/>
                <a:gd name="T31" fmla="*/ 1 h 82"/>
                <a:gd name="T32" fmla="*/ 0 w 54"/>
                <a:gd name="T33" fmla="*/ 1 h 82"/>
                <a:gd name="T34" fmla="*/ 0 w 54"/>
                <a:gd name="T35" fmla="*/ 1 h 82"/>
                <a:gd name="T36" fmla="*/ 0 w 54"/>
                <a:gd name="T37" fmla="*/ 1 h 82"/>
                <a:gd name="T38" fmla="*/ 0 w 54"/>
                <a:gd name="T39" fmla="*/ 1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24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1 h 47"/>
                <a:gd name="T30" fmla="*/ 0 w 46"/>
                <a:gd name="T31" fmla="*/ 1 h 47"/>
                <a:gd name="T32" fmla="*/ 0 w 46"/>
                <a:gd name="T33" fmla="*/ 1 h 47"/>
                <a:gd name="T34" fmla="*/ 0 w 46"/>
                <a:gd name="T35" fmla="*/ 1 h 47"/>
                <a:gd name="T36" fmla="*/ 0 w 46"/>
                <a:gd name="T37" fmla="*/ 1 h 47"/>
                <a:gd name="T38" fmla="*/ 0 w 46"/>
                <a:gd name="T39" fmla="*/ 1 h 47"/>
                <a:gd name="T40" fmla="*/ 0 w 46"/>
                <a:gd name="T41" fmla="*/ 1 h 47"/>
                <a:gd name="T42" fmla="*/ 0 w 46"/>
                <a:gd name="T43" fmla="*/ 1 h 47"/>
                <a:gd name="T44" fmla="*/ 0 w 46"/>
                <a:gd name="T45" fmla="*/ 1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25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0 w 63"/>
                <a:gd name="T1" fmla="*/ 1 h 31"/>
                <a:gd name="T2" fmla="*/ 0 w 63"/>
                <a:gd name="T3" fmla="*/ 1 h 31"/>
                <a:gd name="T4" fmla="*/ 0 w 63"/>
                <a:gd name="T5" fmla="*/ 1 h 31"/>
                <a:gd name="T6" fmla="*/ 0 w 63"/>
                <a:gd name="T7" fmla="*/ 1 h 31"/>
                <a:gd name="T8" fmla="*/ 0 w 63"/>
                <a:gd name="T9" fmla="*/ 1 h 31"/>
                <a:gd name="T10" fmla="*/ 0 w 63"/>
                <a:gd name="T11" fmla="*/ 1 h 31"/>
                <a:gd name="T12" fmla="*/ 0 w 63"/>
                <a:gd name="T13" fmla="*/ 1 h 31"/>
                <a:gd name="T14" fmla="*/ 0 w 63"/>
                <a:gd name="T15" fmla="*/ 0 h 31"/>
                <a:gd name="T16" fmla="*/ 0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1 h 31"/>
                <a:gd name="T30" fmla="*/ 0 w 63"/>
                <a:gd name="T31" fmla="*/ 1 h 31"/>
                <a:gd name="T32" fmla="*/ 0 w 63"/>
                <a:gd name="T33" fmla="*/ 1 h 31"/>
                <a:gd name="T34" fmla="*/ 0 w 63"/>
                <a:gd name="T35" fmla="*/ 1 h 31"/>
                <a:gd name="T36" fmla="*/ 0 w 63"/>
                <a:gd name="T37" fmla="*/ 1 h 31"/>
                <a:gd name="T38" fmla="*/ 0 w 63"/>
                <a:gd name="T39" fmla="*/ 1 h 31"/>
                <a:gd name="T40" fmla="*/ 0 w 63"/>
                <a:gd name="T41" fmla="*/ 1 h 31"/>
                <a:gd name="T42" fmla="*/ 0 w 63"/>
                <a:gd name="T43" fmla="*/ 1 h 31"/>
                <a:gd name="T44" fmla="*/ 0 w 63"/>
                <a:gd name="T45" fmla="*/ 1 h 31"/>
                <a:gd name="T46" fmla="*/ 0 w 63"/>
                <a:gd name="T47" fmla="*/ 1 h 31"/>
                <a:gd name="T48" fmla="*/ 0 w 63"/>
                <a:gd name="T49" fmla="*/ 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26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0 w 245"/>
                <a:gd name="T1" fmla="*/ 1 h 206"/>
                <a:gd name="T2" fmla="*/ 0 w 245"/>
                <a:gd name="T3" fmla="*/ 1 h 206"/>
                <a:gd name="T4" fmla="*/ 0 w 245"/>
                <a:gd name="T5" fmla="*/ 1 h 206"/>
                <a:gd name="T6" fmla="*/ 0 w 245"/>
                <a:gd name="T7" fmla="*/ 1 h 206"/>
                <a:gd name="T8" fmla="*/ 0 w 245"/>
                <a:gd name="T9" fmla="*/ 1 h 206"/>
                <a:gd name="T10" fmla="*/ 0 w 245"/>
                <a:gd name="T11" fmla="*/ 1 h 206"/>
                <a:gd name="T12" fmla="*/ 0 w 245"/>
                <a:gd name="T13" fmla="*/ 1 h 206"/>
                <a:gd name="T14" fmla="*/ 0 w 245"/>
                <a:gd name="T15" fmla="*/ 1 h 206"/>
                <a:gd name="T16" fmla="*/ 0 w 245"/>
                <a:gd name="T17" fmla="*/ 1 h 206"/>
                <a:gd name="T18" fmla="*/ 0 w 245"/>
                <a:gd name="T19" fmla="*/ 1 h 206"/>
                <a:gd name="T20" fmla="*/ 0 w 245"/>
                <a:gd name="T21" fmla="*/ 1 h 206"/>
                <a:gd name="T22" fmla="*/ 0 w 245"/>
                <a:gd name="T23" fmla="*/ 1 h 206"/>
                <a:gd name="T24" fmla="*/ 0 w 245"/>
                <a:gd name="T25" fmla="*/ 1 h 206"/>
                <a:gd name="T26" fmla="*/ 0 w 245"/>
                <a:gd name="T27" fmla="*/ 1 h 206"/>
                <a:gd name="T28" fmla="*/ 0 w 245"/>
                <a:gd name="T29" fmla="*/ 1 h 206"/>
                <a:gd name="T30" fmla="*/ 0 w 245"/>
                <a:gd name="T31" fmla="*/ 1 h 206"/>
                <a:gd name="T32" fmla="*/ 0 w 245"/>
                <a:gd name="T33" fmla="*/ 1 h 206"/>
                <a:gd name="T34" fmla="*/ 0 w 245"/>
                <a:gd name="T35" fmla="*/ 1 h 206"/>
                <a:gd name="T36" fmla="*/ 0 w 245"/>
                <a:gd name="T37" fmla="*/ 1 h 206"/>
                <a:gd name="T38" fmla="*/ 0 w 245"/>
                <a:gd name="T39" fmla="*/ 1 h 206"/>
                <a:gd name="T40" fmla="*/ 0 w 245"/>
                <a:gd name="T41" fmla="*/ 1 h 206"/>
                <a:gd name="T42" fmla="*/ 0 w 245"/>
                <a:gd name="T43" fmla="*/ 1 h 206"/>
                <a:gd name="T44" fmla="*/ 0 w 245"/>
                <a:gd name="T45" fmla="*/ 1 h 206"/>
                <a:gd name="T46" fmla="*/ 0 w 245"/>
                <a:gd name="T47" fmla="*/ 1 h 206"/>
                <a:gd name="T48" fmla="*/ 0 w 245"/>
                <a:gd name="T49" fmla="*/ 1 h 206"/>
                <a:gd name="T50" fmla="*/ 0 w 245"/>
                <a:gd name="T51" fmla="*/ 1 h 206"/>
                <a:gd name="T52" fmla="*/ 0 w 245"/>
                <a:gd name="T53" fmla="*/ 1 h 206"/>
                <a:gd name="T54" fmla="*/ 0 w 245"/>
                <a:gd name="T55" fmla="*/ 1 h 206"/>
                <a:gd name="T56" fmla="*/ 0 w 245"/>
                <a:gd name="T57" fmla="*/ 1 h 206"/>
                <a:gd name="T58" fmla="*/ 0 w 245"/>
                <a:gd name="T59" fmla="*/ 1 h 206"/>
                <a:gd name="T60" fmla="*/ 0 w 245"/>
                <a:gd name="T61" fmla="*/ 1 h 206"/>
                <a:gd name="T62" fmla="*/ 0 w 245"/>
                <a:gd name="T63" fmla="*/ 1 h 206"/>
                <a:gd name="T64" fmla="*/ 0 w 245"/>
                <a:gd name="T65" fmla="*/ 1 h 206"/>
                <a:gd name="T66" fmla="*/ 0 w 245"/>
                <a:gd name="T67" fmla="*/ 1 h 206"/>
                <a:gd name="T68" fmla="*/ 0 w 245"/>
                <a:gd name="T69" fmla="*/ 1 h 206"/>
                <a:gd name="T70" fmla="*/ 0 w 245"/>
                <a:gd name="T71" fmla="*/ 1 h 206"/>
                <a:gd name="T72" fmla="*/ 0 w 245"/>
                <a:gd name="T73" fmla="*/ 1 h 206"/>
                <a:gd name="T74" fmla="*/ 0 w 245"/>
                <a:gd name="T75" fmla="*/ 1 h 206"/>
                <a:gd name="T76" fmla="*/ 0 w 245"/>
                <a:gd name="T77" fmla="*/ 1 h 206"/>
                <a:gd name="T78" fmla="*/ 0 w 245"/>
                <a:gd name="T79" fmla="*/ 1 h 206"/>
                <a:gd name="T80" fmla="*/ 0 w 245"/>
                <a:gd name="T81" fmla="*/ 1 h 206"/>
                <a:gd name="T82" fmla="*/ 0 w 245"/>
                <a:gd name="T83" fmla="*/ 1 h 206"/>
                <a:gd name="T84" fmla="*/ 0 w 245"/>
                <a:gd name="T85" fmla="*/ 1 h 206"/>
                <a:gd name="T86" fmla="*/ 0 w 245"/>
                <a:gd name="T87" fmla="*/ 1 h 206"/>
                <a:gd name="T88" fmla="*/ 0 w 245"/>
                <a:gd name="T89" fmla="*/ 1 h 206"/>
                <a:gd name="T90" fmla="*/ 0 w 245"/>
                <a:gd name="T91" fmla="*/ 1 h 206"/>
                <a:gd name="T92" fmla="*/ 0 w 245"/>
                <a:gd name="T93" fmla="*/ 1 h 206"/>
                <a:gd name="T94" fmla="*/ 0 w 245"/>
                <a:gd name="T95" fmla="*/ 1 h 206"/>
                <a:gd name="T96" fmla="*/ 0 w 245"/>
                <a:gd name="T97" fmla="*/ 1 h 206"/>
                <a:gd name="T98" fmla="*/ 0 w 245"/>
                <a:gd name="T99" fmla="*/ 1 h 206"/>
                <a:gd name="T100" fmla="*/ 0 w 245"/>
                <a:gd name="T101" fmla="*/ 1 h 206"/>
                <a:gd name="T102" fmla="*/ 0 w 245"/>
                <a:gd name="T103" fmla="*/ 1 h 206"/>
                <a:gd name="T104" fmla="*/ 0 w 245"/>
                <a:gd name="T105" fmla="*/ 1 h 206"/>
                <a:gd name="T106" fmla="*/ 0 w 245"/>
                <a:gd name="T107" fmla="*/ 1 h 206"/>
                <a:gd name="T108" fmla="*/ 0 w 245"/>
                <a:gd name="T109" fmla="*/ 0 h 206"/>
                <a:gd name="T110" fmla="*/ 0 w 245"/>
                <a:gd name="T111" fmla="*/ 1 h 206"/>
                <a:gd name="T112" fmla="*/ 0 w 245"/>
                <a:gd name="T113" fmla="*/ 1 h 206"/>
                <a:gd name="T114" fmla="*/ 0 w 245"/>
                <a:gd name="T115" fmla="*/ 1 h 206"/>
                <a:gd name="T116" fmla="*/ 0 w 245"/>
                <a:gd name="T117" fmla="*/ 1 h 206"/>
                <a:gd name="T118" fmla="*/ 0 w 245"/>
                <a:gd name="T119" fmla="*/ 1 h 206"/>
                <a:gd name="T120" fmla="*/ 0 w 245"/>
                <a:gd name="T121" fmla="*/ 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27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0 w 159"/>
                <a:gd name="T1" fmla="*/ 1 h 160"/>
                <a:gd name="T2" fmla="*/ 0 w 159"/>
                <a:gd name="T3" fmla="*/ 1 h 160"/>
                <a:gd name="T4" fmla="*/ 0 w 159"/>
                <a:gd name="T5" fmla="*/ 1 h 160"/>
                <a:gd name="T6" fmla="*/ 0 w 159"/>
                <a:gd name="T7" fmla="*/ 1 h 160"/>
                <a:gd name="T8" fmla="*/ 0 w 159"/>
                <a:gd name="T9" fmla="*/ 1 h 160"/>
                <a:gd name="T10" fmla="*/ 0 w 159"/>
                <a:gd name="T11" fmla="*/ 1 h 160"/>
                <a:gd name="T12" fmla="*/ 0 w 159"/>
                <a:gd name="T13" fmla="*/ 1 h 160"/>
                <a:gd name="T14" fmla="*/ 0 w 159"/>
                <a:gd name="T15" fmla="*/ 1 h 160"/>
                <a:gd name="T16" fmla="*/ 0 w 159"/>
                <a:gd name="T17" fmla="*/ 1 h 160"/>
                <a:gd name="T18" fmla="*/ 0 w 159"/>
                <a:gd name="T19" fmla="*/ 1 h 160"/>
                <a:gd name="T20" fmla="*/ 0 w 159"/>
                <a:gd name="T21" fmla="*/ 1 h 160"/>
                <a:gd name="T22" fmla="*/ 0 w 159"/>
                <a:gd name="T23" fmla="*/ 1 h 160"/>
                <a:gd name="T24" fmla="*/ 0 w 159"/>
                <a:gd name="T25" fmla="*/ 1 h 160"/>
                <a:gd name="T26" fmla="*/ 0 w 159"/>
                <a:gd name="T27" fmla="*/ 1 h 160"/>
                <a:gd name="T28" fmla="*/ 0 w 159"/>
                <a:gd name="T29" fmla="*/ 1 h 160"/>
                <a:gd name="T30" fmla="*/ 0 w 159"/>
                <a:gd name="T31" fmla="*/ 1 h 160"/>
                <a:gd name="T32" fmla="*/ 0 w 159"/>
                <a:gd name="T33" fmla="*/ 1 h 160"/>
                <a:gd name="T34" fmla="*/ 0 w 159"/>
                <a:gd name="T35" fmla="*/ 1 h 160"/>
                <a:gd name="T36" fmla="*/ 0 w 159"/>
                <a:gd name="T37" fmla="*/ 1 h 160"/>
                <a:gd name="T38" fmla="*/ 0 w 159"/>
                <a:gd name="T39" fmla="*/ 1 h 160"/>
                <a:gd name="T40" fmla="*/ 0 w 159"/>
                <a:gd name="T41" fmla="*/ 1 h 160"/>
                <a:gd name="T42" fmla="*/ 0 w 159"/>
                <a:gd name="T43" fmla="*/ 1 h 160"/>
                <a:gd name="T44" fmla="*/ 0 w 159"/>
                <a:gd name="T45" fmla="*/ 1 h 160"/>
                <a:gd name="T46" fmla="*/ 0 w 159"/>
                <a:gd name="T47" fmla="*/ 1 h 160"/>
                <a:gd name="T48" fmla="*/ 0 w 159"/>
                <a:gd name="T49" fmla="*/ 1 h 160"/>
                <a:gd name="T50" fmla="*/ 0 w 159"/>
                <a:gd name="T51" fmla="*/ 1 h 160"/>
                <a:gd name="T52" fmla="*/ 0 w 159"/>
                <a:gd name="T53" fmla="*/ 1 h 160"/>
                <a:gd name="T54" fmla="*/ 0 w 159"/>
                <a:gd name="T55" fmla="*/ 1 h 160"/>
                <a:gd name="T56" fmla="*/ 0 w 159"/>
                <a:gd name="T57" fmla="*/ 1 h 160"/>
                <a:gd name="T58" fmla="*/ 0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0 w 159"/>
                <a:gd name="T69" fmla="*/ 1 h 160"/>
                <a:gd name="T70" fmla="*/ 0 w 159"/>
                <a:gd name="T71" fmla="*/ 1 h 160"/>
                <a:gd name="T72" fmla="*/ 0 w 159"/>
                <a:gd name="T73" fmla="*/ 1 h 160"/>
                <a:gd name="T74" fmla="*/ 0 w 159"/>
                <a:gd name="T75" fmla="*/ 1 h 160"/>
                <a:gd name="T76" fmla="*/ 0 w 159"/>
                <a:gd name="T77" fmla="*/ 1 h 160"/>
                <a:gd name="T78" fmla="*/ 0 w 159"/>
                <a:gd name="T79" fmla="*/ 1 h 160"/>
                <a:gd name="T80" fmla="*/ 0 w 159"/>
                <a:gd name="T81" fmla="*/ 1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28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0 w 399"/>
                <a:gd name="T1" fmla="*/ 1 h 332"/>
                <a:gd name="T2" fmla="*/ 0 w 399"/>
                <a:gd name="T3" fmla="*/ 1 h 332"/>
                <a:gd name="T4" fmla="*/ 0 w 399"/>
                <a:gd name="T5" fmla="*/ 1 h 332"/>
                <a:gd name="T6" fmla="*/ 0 w 399"/>
                <a:gd name="T7" fmla="*/ 1 h 332"/>
                <a:gd name="T8" fmla="*/ 0 w 399"/>
                <a:gd name="T9" fmla="*/ 1 h 332"/>
                <a:gd name="T10" fmla="*/ 0 w 399"/>
                <a:gd name="T11" fmla="*/ 1 h 332"/>
                <a:gd name="T12" fmla="*/ 0 w 399"/>
                <a:gd name="T13" fmla="*/ 1 h 332"/>
                <a:gd name="T14" fmla="*/ 0 w 399"/>
                <a:gd name="T15" fmla="*/ 1 h 332"/>
                <a:gd name="T16" fmla="*/ 0 w 399"/>
                <a:gd name="T17" fmla="*/ 1 h 332"/>
                <a:gd name="T18" fmla="*/ 0 w 399"/>
                <a:gd name="T19" fmla="*/ 1 h 332"/>
                <a:gd name="T20" fmla="*/ 0 w 399"/>
                <a:gd name="T21" fmla="*/ 1 h 332"/>
                <a:gd name="T22" fmla="*/ 0 w 399"/>
                <a:gd name="T23" fmla="*/ 1 h 332"/>
                <a:gd name="T24" fmla="*/ 0 w 399"/>
                <a:gd name="T25" fmla="*/ 1 h 332"/>
                <a:gd name="T26" fmla="*/ 0 w 399"/>
                <a:gd name="T27" fmla="*/ 1 h 332"/>
                <a:gd name="T28" fmla="*/ 0 w 399"/>
                <a:gd name="T29" fmla="*/ 1 h 332"/>
                <a:gd name="T30" fmla="*/ 0 w 399"/>
                <a:gd name="T31" fmla="*/ 1 h 332"/>
                <a:gd name="T32" fmla="*/ 0 w 399"/>
                <a:gd name="T33" fmla="*/ 1 h 332"/>
                <a:gd name="T34" fmla="*/ 0 w 399"/>
                <a:gd name="T35" fmla="*/ 1 h 332"/>
                <a:gd name="T36" fmla="*/ 0 w 399"/>
                <a:gd name="T37" fmla="*/ 1 h 332"/>
                <a:gd name="T38" fmla="*/ 0 w 399"/>
                <a:gd name="T39" fmla="*/ 1 h 332"/>
                <a:gd name="T40" fmla="*/ 0 w 399"/>
                <a:gd name="T41" fmla="*/ 1 h 332"/>
                <a:gd name="T42" fmla="*/ 0 w 399"/>
                <a:gd name="T43" fmla="*/ 1 h 332"/>
                <a:gd name="T44" fmla="*/ 0 w 399"/>
                <a:gd name="T45" fmla="*/ 1 h 332"/>
                <a:gd name="T46" fmla="*/ 0 w 399"/>
                <a:gd name="T47" fmla="*/ 1 h 332"/>
                <a:gd name="T48" fmla="*/ 0 w 399"/>
                <a:gd name="T49" fmla="*/ 1 h 332"/>
                <a:gd name="T50" fmla="*/ 0 w 399"/>
                <a:gd name="T51" fmla="*/ 1 h 332"/>
                <a:gd name="T52" fmla="*/ 0 w 399"/>
                <a:gd name="T53" fmla="*/ 1 h 332"/>
                <a:gd name="T54" fmla="*/ 0 w 399"/>
                <a:gd name="T55" fmla="*/ 1 h 332"/>
                <a:gd name="T56" fmla="*/ 0 w 399"/>
                <a:gd name="T57" fmla="*/ 1 h 332"/>
                <a:gd name="T58" fmla="*/ 0 w 399"/>
                <a:gd name="T59" fmla="*/ 1 h 332"/>
                <a:gd name="T60" fmla="*/ 0 w 399"/>
                <a:gd name="T61" fmla="*/ 1 h 332"/>
                <a:gd name="T62" fmla="*/ 0 w 399"/>
                <a:gd name="T63" fmla="*/ 1 h 332"/>
                <a:gd name="T64" fmla="*/ 0 w 399"/>
                <a:gd name="T65" fmla="*/ 1 h 332"/>
                <a:gd name="T66" fmla="*/ 0 w 399"/>
                <a:gd name="T67" fmla="*/ 1 h 332"/>
                <a:gd name="T68" fmla="*/ 0 w 399"/>
                <a:gd name="T69" fmla="*/ 1 h 332"/>
                <a:gd name="T70" fmla="*/ 0 w 399"/>
                <a:gd name="T71" fmla="*/ 1 h 332"/>
                <a:gd name="T72" fmla="*/ 0 w 399"/>
                <a:gd name="T73" fmla="*/ 1 h 332"/>
                <a:gd name="T74" fmla="*/ 0 w 399"/>
                <a:gd name="T75" fmla="*/ 1 h 332"/>
                <a:gd name="T76" fmla="*/ 0 w 399"/>
                <a:gd name="T77" fmla="*/ 1 h 332"/>
                <a:gd name="T78" fmla="*/ 0 w 399"/>
                <a:gd name="T79" fmla="*/ 1 h 332"/>
                <a:gd name="T80" fmla="*/ 0 w 399"/>
                <a:gd name="T81" fmla="*/ 0 h 332"/>
                <a:gd name="T82" fmla="*/ 0 w 399"/>
                <a:gd name="T83" fmla="*/ 1 h 332"/>
                <a:gd name="T84" fmla="*/ 0 w 399"/>
                <a:gd name="T85" fmla="*/ 1 h 332"/>
                <a:gd name="T86" fmla="*/ 0 w 399"/>
                <a:gd name="T87" fmla="*/ 1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29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0 w 348"/>
                <a:gd name="T1" fmla="*/ 0 h 222"/>
                <a:gd name="T2" fmla="*/ 0 w 348"/>
                <a:gd name="T3" fmla="*/ 0 h 222"/>
                <a:gd name="T4" fmla="*/ 0 w 348"/>
                <a:gd name="T5" fmla="*/ 0 h 222"/>
                <a:gd name="T6" fmla="*/ 0 w 348"/>
                <a:gd name="T7" fmla="*/ 0 h 222"/>
                <a:gd name="T8" fmla="*/ 0 w 348"/>
                <a:gd name="T9" fmla="*/ 0 h 222"/>
                <a:gd name="T10" fmla="*/ 0 w 348"/>
                <a:gd name="T11" fmla="*/ 0 h 222"/>
                <a:gd name="T12" fmla="*/ 0 w 348"/>
                <a:gd name="T13" fmla="*/ 0 h 222"/>
                <a:gd name="T14" fmla="*/ 0 w 348"/>
                <a:gd name="T15" fmla="*/ 0 h 222"/>
                <a:gd name="T16" fmla="*/ 0 w 348"/>
                <a:gd name="T17" fmla="*/ 0 h 222"/>
                <a:gd name="T18" fmla="*/ 0 w 348"/>
                <a:gd name="T19" fmla="*/ 0 h 222"/>
                <a:gd name="T20" fmla="*/ 0 w 348"/>
                <a:gd name="T21" fmla="*/ 0 h 222"/>
                <a:gd name="T22" fmla="*/ 0 w 348"/>
                <a:gd name="T23" fmla="*/ 0 h 222"/>
                <a:gd name="T24" fmla="*/ 0 w 348"/>
                <a:gd name="T25" fmla="*/ 0 h 222"/>
                <a:gd name="T26" fmla="*/ 0 w 348"/>
                <a:gd name="T27" fmla="*/ 0 h 222"/>
                <a:gd name="T28" fmla="*/ 0 w 348"/>
                <a:gd name="T29" fmla="*/ 0 h 222"/>
                <a:gd name="T30" fmla="*/ 0 w 348"/>
                <a:gd name="T31" fmla="*/ 0 h 222"/>
                <a:gd name="T32" fmla="*/ 0 w 348"/>
                <a:gd name="T33" fmla="*/ 0 h 222"/>
                <a:gd name="T34" fmla="*/ 0 w 348"/>
                <a:gd name="T35" fmla="*/ 0 h 222"/>
                <a:gd name="T36" fmla="*/ 0 w 348"/>
                <a:gd name="T37" fmla="*/ 0 h 222"/>
                <a:gd name="T38" fmla="*/ 0 w 348"/>
                <a:gd name="T39" fmla="*/ 0 h 222"/>
                <a:gd name="T40" fmla="*/ 0 w 348"/>
                <a:gd name="T41" fmla="*/ 0 h 222"/>
                <a:gd name="T42" fmla="*/ 0 w 348"/>
                <a:gd name="T43" fmla="*/ 0 h 222"/>
                <a:gd name="T44" fmla="*/ 0 w 348"/>
                <a:gd name="T45" fmla="*/ 0 h 222"/>
                <a:gd name="T46" fmla="*/ 0 w 348"/>
                <a:gd name="T47" fmla="*/ 0 h 222"/>
                <a:gd name="T48" fmla="*/ 0 w 348"/>
                <a:gd name="T49" fmla="*/ 0 h 222"/>
                <a:gd name="T50" fmla="*/ 0 w 348"/>
                <a:gd name="T51" fmla="*/ 0 h 222"/>
                <a:gd name="T52" fmla="*/ 0 w 348"/>
                <a:gd name="T53" fmla="*/ 0 h 222"/>
                <a:gd name="T54" fmla="*/ 0 w 348"/>
                <a:gd name="T55" fmla="*/ 0 h 222"/>
                <a:gd name="T56" fmla="*/ 0 w 348"/>
                <a:gd name="T57" fmla="*/ 0 h 222"/>
                <a:gd name="T58" fmla="*/ 0 w 348"/>
                <a:gd name="T59" fmla="*/ 0 h 222"/>
                <a:gd name="T60" fmla="*/ 0 w 348"/>
                <a:gd name="T61" fmla="*/ 0 h 222"/>
                <a:gd name="T62" fmla="*/ 0 w 348"/>
                <a:gd name="T63" fmla="*/ 0 h 222"/>
                <a:gd name="T64" fmla="*/ 0 w 348"/>
                <a:gd name="T65" fmla="*/ 0 h 222"/>
                <a:gd name="T66" fmla="*/ 0 w 348"/>
                <a:gd name="T67" fmla="*/ 0 h 222"/>
                <a:gd name="T68" fmla="*/ 0 w 348"/>
                <a:gd name="T69" fmla="*/ 0 h 222"/>
                <a:gd name="T70" fmla="*/ 0 w 348"/>
                <a:gd name="T71" fmla="*/ 0 h 222"/>
                <a:gd name="T72" fmla="*/ 0 w 348"/>
                <a:gd name="T73" fmla="*/ 0 h 222"/>
                <a:gd name="T74" fmla="*/ 0 w 348"/>
                <a:gd name="T75" fmla="*/ 0 h 222"/>
                <a:gd name="T76" fmla="*/ 0 w 348"/>
                <a:gd name="T77" fmla="*/ 0 h 222"/>
                <a:gd name="T78" fmla="*/ 0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0 w 348"/>
                <a:gd name="T95" fmla="*/ 0 h 222"/>
                <a:gd name="T96" fmla="*/ 0 w 348"/>
                <a:gd name="T97" fmla="*/ 0 h 222"/>
                <a:gd name="T98" fmla="*/ 0 w 348"/>
                <a:gd name="T99" fmla="*/ 0 h 222"/>
                <a:gd name="T100" fmla="*/ 0 w 348"/>
                <a:gd name="T101" fmla="*/ 0 h 222"/>
                <a:gd name="T102" fmla="*/ 0 w 348"/>
                <a:gd name="T103" fmla="*/ 0 h 222"/>
                <a:gd name="T104" fmla="*/ 0 w 348"/>
                <a:gd name="T105" fmla="*/ 0 h 222"/>
                <a:gd name="T106" fmla="*/ 0 w 348"/>
                <a:gd name="T107" fmla="*/ 0 h 222"/>
                <a:gd name="T108" fmla="*/ 0 w 348"/>
                <a:gd name="T109" fmla="*/ 0 h 222"/>
                <a:gd name="T110" fmla="*/ 0 w 348"/>
                <a:gd name="T111" fmla="*/ 0 h 222"/>
                <a:gd name="T112" fmla="*/ 0 w 348"/>
                <a:gd name="T113" fmla="*/ 0 h 222"/>
                <a:gd name="T114" fmla="*/ 0 w 348"/>
                <a:gd name="T115" fmla="*/ 0 h 222"/>
                <a:gd name="T116" fmla="*/ 0 w 348"/>
                <a:gd name="T117" fmla="*/ 0 h 222"/>
                <a:gd name="T118" fmla="*/ 0 w 348"/>
                <a:gd name="T119" fmla="*/ 0 h 222"/>
                <a:gd name="T120" fmla="*/ 0 w 348"/>
                <a:gd name="T121" fmla="*/ 0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Freeform 30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0 h 207"/>
                <a:gd name="T2" fmla="*/ 0 w 142"/>
                <a:gd name="T3" fmla="*/ 0 h 207"/>
                <a:gd name="T4" fmla="*/ 0 w 142"/>
                <a:gd name="T5" fmla="*/ 0 h 207"/>
                <a:gd name="T6" fmla="*/ 0 w 142"/>
                <a:gd name="T7" fmla="*/ 0 h 207"/>
                <a:gd name="T8" fmla="*/ 0 w 142"/>
                <a:gd name="T9" fmla="*/ 0 h 207"/>
                <a:gd name="T10" fmla="*/ 0 w 142"/>
                <a:gd name="T11" fmla="*/ 0 h 207"/>
                <a:gd name="T12" fmla="*/ 0 w 142"/>
                <a:gd name="T13" fmla="*/ 0 h 207"/>
                <a:gd name="T14" fmla="*/ 0 w 142"/>
                <a:gd name="T15" fmla="*/ 0 h 207"/>
                <a:gd name="T16" fmla="*/ 0 w 142"/>
                <a:gd name="T17" fmla="*/ 0 h 207"/>
                <a:gd name="T18" fmla="*/ 0 w 142"/>
                <a:gd name="T19" fmla="*/ 0 h 207"/>
                <a:gd name="T20" fmla="*/ 0 w 142"/>
                <a:gd name="T21" fmla="*/ 0 h 207"/>
                <a:gd name="T22" fmla="*/ 0 w 142"/>
                <a:gd name="T23" fmla="*/ 0 h 207"/>
                <a:gd name="T24" fmla="*/ 0 w 142"/>
                <a:gd name="T25" fmla="*/ 0 h 207"/>
                <a:gd name="T26" fmla="*/ 0 w 142"/>
                <a:gd name="T27" fmla="*/ 0 h 207"/>
                <a:gd name="T28" fmla="*/ 0 w 142"/>
                <a:gd name="T29" fmla="*/ 0 h 207"/>
                <a:gd name="T30" fmla="*/ 0 w 142"/>
                <a:gd name="T31" fmla="*/ 0 h 207"/>
                <a:gd name="T32" fmla="*/ 0 w 142"/>
                <a:gd name="T33" fmla="*/ 0 h 207"/>
                <a:gd name="T34" fmla="*/ 0 w 142"/>
                <a:gd name="T35" fmla="*/ 0 h 207"/>
                <a:gd name="T36" fmla="*/ 0 w 142"/>
                <a:gd name="T37" fmla="*/ 0 h 207"/>
                <a:gd name="T38" fmla="*/ 0 w 142"/>
                <a:gd name="T39" fmla="*/ 0 h 207"/>
                <a:gd name="T40" fmla="*/ 0 w 142"/>
                <a:gd name="T41" fmla="*/ 0 h 207"/>
                <a:gd name="T42" fmla="*/ 0 w 142"/>
                <a:gd name="T43" fmla="*/ 0 h 207"/>
                <a:gd name="T44" fmla="*/ 0 w 142"/>
                <a:gd name="T45" fmla="*/ 0 h 207"/>
                <a:gd name="T46" fmla="*/ 0 w 142"/>
                <a:gd name="T47" fmla="*/ 0 h 207"/>
                <a:gd name="T48" fmla="*/ 0 w 142"/>
                <a:gd name="T49" fmla="*/ 0 h 207"/>
                <a:gd name="T50" fmla="*/ 0 w 142"/>
                <a:gd name="T51" fmla="*/ 0 h 207"/>
                <a:gd name="T52" fmla="*/ 0 w 142"/>
                <a:gd name="T53" fmla="*/ 0 h 207"/>
                <a:gd name="T54" fmla="*/ 0 w 142"/>
                <a:gd name="T55" fmla="*/ 0 h 207"/>
                <a:gd name="T56" fmla="*/ 0 w 142"/>
                <a:gd name="T57" fmla="*/ 0 h 207"/>
                <a:gd name="T58" fmla="*/ 0 w 142"/>
                <a:gd name="T59" fmla="*/ 0 h 207"/>
                <a:gd name="T60" fmla="*/ 0 w 142"/>
                <a:gd name="T61" fmla="*/ 0 h 207"/>
                <a:gd name="T62" fmla="*/ 0 w 142"/>
                <a:gd name="T63" fmla="*/ 0 h 207"/>
                <a:gd name="T64" fmla="*/ 0 w 142"/>
                <a:gd name="T65" fmla="*/ 0 h 207"/>
                <a:gd name="T66" fmla="*/ 0 w 142"/>
                <a:gd name="T67" fmla="*/ 0 h 207"/>
                <a:gd name="T68" fmla="*/ 0 w 142"/>
                <a:gd name="T69" fmla="*/ 0 h 207"/>
                <a:gd name="T70" fmla="*/ 0 w 142"/>
                <a:gd name="T71" fmla="*/ 0 h 207"/>
                <a:gd name="T72" fmla="*/ 0 w 142"/>
                <a:gd name="T73" fmla="*/ 0 h 207"/>
                <a:gd name="T74" fmla="*/ 0 w 142"/>
                <a:gd name="T75" fmla="*/ 0 h 207"/>
                <a:gd name="T76" fmla="*/ 0 w 142"/>
                <a:gd name="T77" fmla="*/ 0 h 207"/>
                <a:gd name="T78" fmla="*/ 0 w 142"/>
                <a:gd name="T79" fmla="*/ 0 h 207"/>
                <a:gd name="T80" fmla="*/ 0 w 142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31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0 w 303"/>
                <a:gd name="T1" fmla="*/ 0 h 272"/>
                <a:gd name="T2" fmla="*/ 0 w 303"/>
                <a:gd name="T3" fmla="*/ 0 h 272"/>
                <a:gd name="T4" fmla="*/ 0 w 303"/>
                <a:gd name="T5" fmla="*/ 0 h 272"/>
                <a:gd name="T6" fmla="*/ 0 w 303"/>
                <a:gd name="T7" fmla="*/ 0 h 272"/>
                <a:gd name="T8" fmla="*/ 0 w 303"/>
                <a:gd name="T9" fmla="*/ 0 h 272"/>
                <a:gd name="T10" fmla="*/ 0 w 303"/>
                <a:gd name="T11" fmla="*/ 0 h 272"/>
                <a:gd name="T12" fmla="*/ 0 w 303"/>
                <a:gd name="T13" fmla="*/ 0 h 272"/>
                <a:gd name="T14" fmla="*/ 0 w 303"/>
                <a:gd name="T15" fmla="*/ 0 h 272"/>
                <a:gd name="T16" fmla="*/ 0 w 303"/>
                <a:gd name="T17" fmla="*/ 0 h 272"/>
                <a:gd name="T18" fmla="*/ 0 w 303"/>
                <a:gd name="T19" fmla="*/ 0 h 272"/>
                <a:gd name="T20" fmla="*/ 0 w 303"/>
                <a:gd name="T21" fmla="*/ 0 h 272"/>
                <a:gd name="T22" fmla="*/ 0 w 303"/>
                <a:gd name="T23" fmla="*/ 0 h 272"/>
                <a:gd name="T24" fmla="*/ 0 w 303"/>
                <a:gd name="T25" fmla="*/ 0 h 272"/>
                <a:gd name="T26" fmla="*/ 0 w 303"/>
                <a:gd name="T27" fmla="*/ 0 h 272"/>
                <a:gd name="T28" fmla="*/ 0 w 303"/>
                <a:gd name="T29" fmla="*/ 0 h 272"/>
                <a:gd name="T30" fmla="*/ 0 w 303"/>
                <a:gd name="T31" fmla="*/ 0 h 272"/>
                <a:gd name="T32" fmla="*/ 0 w 303"/>
                <a:gd name="T33" fmla="*/ 0 h 272"/>
                <a:gd name="T34" fmla="*/ 0 w 303"/>
                <a:gd name="T35" fmla="*/ 0 h 272"/>
                <a:gd name="T36" fmla="*/ 0 w 303"/>
                <a:gd name="T37" fmla="*/ 0 h 272"/>
                <a:gd name="T38" fmla="*/ 0 w 303"/>
                <a:gd name="T39" fmla="*/ 0 h 272"/>
                <a:gd name="T40" fmla="*/ 0 w 303"/>
                <a:gd name="T41" fmla="*/ 0 h 272"/>
                <a:gd name="T42" fmla="*/ 0 w 303"/>
                <a:gd name="T43" fmla="*/ 0 h 272"/>
                <a:gd name="T44" fmla="*/ 0 w 303"/>
                <a:gd name="T45" fmla="*/ 0 h 272"/>
                <a:gd name="T46" fmla="*/ 0 w 303"/>
                <a:gd name="T47" fmla="*/ 0 h 272"/>
                <a:gd name="T48" fmla="*/ 0 w 303"/>
                <a:gd name="T49" fmla="*/ 0 h 272"/>
                <a:gd name="T50" fmla="*/ 0 w 303"/>
                <a:gd name="T51" fmla="*/ 0 h 272"/>
                <a:gd name="T52" fmla="*/ 0 w 303"/>
                <a:gd name="T53" fmla="*/ 0 h 272"/>
                <a:gd name="T54" fmla="*/ 0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0 w 303"/>
                <a:gd name="T63" fmla="*/ 0 h 272"/>
                <a:gd name="T64" fmla="*/ 0 w 303"/>
                <a:gd name="T65" fmla="*/ 0 h 272"/>
                <a:gd name="T66" fmla="*/ 0 w 303"/>
                <a:gd name="T67" fmla="*/ 0 h 272"/>
                <a:gd name="T68" fmla="*/ 0 w 303"/>
                <a:gd name="T69" fmla="*/ 0 h 272"/>
                <a:gd name="T70" fmla="*/ 0 w 303"/>
                <a:gd name="T71" fmla="*/ 0 h 272"/>
                <a:gd name="T72" fmla="*/ 0 w 303"/>
                <a:gd name="T73" fmla="*/ 0 h 272"/>
                <a:gd name="T74" fmla="*/ 0 w 303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2" name="Group 34"/>
          <p:cNvGrpSpPr>
            <a:grpSpLocks/>
          </p:cNvGrpSpPr>
          <p:nvPr/>
        </p:nvGrpSpPr>
        <p:grpSpPr bwMode="auto">
          <a:xfrm flipH="1">
            <a:off x="1327150" y="5143500"/>
            <a:ext cx="839788" cy="755650"/>
            <a:chOff x="1160" y="2192"/>
            <a:chExt cx="589" cy="440"/>
          </a:xfrm>
        </p:grpSpPr>
        <p:pic>
          <p:nvPicPr>
            <p:cNvPr id="41998" name="Picture 35" descr="31u_bnrz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37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0 w 247"/>
                <a:gd name="T1" fmla="*/ 1 h 203"/>
                <a:gd name="T2" fmla="*/ 0 w 247"/>
                <a:gd name="T3" fmla="*/ 1 h 203"/>
                <a:gd name="T4" fmla="*/ 0 w 247"/>
                <a:gd name="T5" fmla="*/ 1 h 203"/>
                <a:gd name="T6" fmla="*/ 0 w 247"/>
                <a:gd name="T7" fmla="*/ 1 h 203"/>
                <a:gd name="T8" fmla="*/ 0 w 247"/>
                <a:gd name="T9" fmla="*/ 1 h 203"/>
                <a:gd name="T10" fmla="*/ 0 w 247"/>
                <a:gd name="T11" fmla="*/ 1 h 203"/>
                <a:gd name="T12" fmla="*/ 0 w 247"/>
                <a:gd name="T13" fmla="*/ 1 h 203"/>
                <a:gd name="T14" fmla="*/ 0 w 247"/>
                <a:gd name="T15" fmla="*/ 1 h 203"/>
                <a:gd name="T16" fmla="*/ 0 w 247"/>
                <a:gd name="T17" fmla="*/ 1 h 203"/>
                <a:gd name="T18" fmla="*/ 0 w 247"/>
                <a:gd name="T19" fmla="*/ 1 h 203"/>
                <a:gd name="T20" fmla="*/ 0 w 247"/>
                <a:gd name="T21" fmla="*/ 1 h 203"/>
                <a:gd name="T22" fmla="*/ 0 w 247"/>
                <a:gd name="T23" fmla="*/ 1 h 203"/>
                <a:gd name="T24" fmla="*/ 0 w 247"/>
                <a:gd name="T25" fmla="*/ 1 h 203"/>
                <a:gd name="T26" fmla="*/ 0 w 247"/>
                <a:gd name="T27" fmla="*/ 1 h 203"/>
                <a:gd name="T28" fmla="*/ 0 w 247"/>
                <a:gd name="T29" fmla="*/ 1 h 203"/>
                <a:gd name="T30" fmla="*/ 0 w 247"/>
                <a:gd name="T31" fmla="*/ 1 h 203"/>
                <a:gd name="T32" fmla="*/ 0 w 247"/>
                <a:gd name="T33" fmla="*/ 1 h 203"/>
                <a:gd name="T34" fmla="*/ 0 w 247"/>
                <a:gd name="T35" fmla="*/ 1 h 203"/>
                <a:gd name="T36" fmla="*/ 0 w 247"/>
                <a:gd name="T37" fmla="*/ 1 h 203"/>
                <a:gd name="T38" fmla="*/ 0 w 247"/>
                <a:gd name="T39" fmla="*/ 1 h 203"/>
                <a:gd name="T40" fmla="*/ 0 w 247"/>
                <a:gd name="T41" fmla="*/ 1 h 203"/>
                <a:gd name="T42" fmla="*/ 0 w 247"/>
                <a:gd name="T43" fmla="*/ 1 h 203"/>
                <a:gd name="T44" fmla="*/ 0 w 247"/>
                <a:gd name="T45" fmla="*/ 1 h 203"/>
                <a:gd name="T46" fmla="*/ 0 w 247"/>
                <a:gd name="T47" fmla="*/ 1 h 203"/>
                <a:gd name="T48" fmla="*/ 0 w 247"/>
                <a:gd name="T49" fmla="*/ 1 h 203"/>
                <a:gd name="T50" fmla="*/ 0 w 247"/>
                <a:gd name="T51" fmla="*/ 1 h 203"/>
                <a:gd name="T52" fmla="*/ 0 w 247"/>
                <a:gd name="T53" fmla="*/ 1 h 203"/>
                <a:gd name="T54" fmla="*/ 0 w 247"/>
                <a:gd name="T55" fmla="*/ 1 h 203"/>
                <a:gd name="T56" fmla="*/ 0 w 247"/>
                <a:gd name="T57" fmla="*/ 1 h 203"/>
                <a:gd name="T58" fmla="*/ 0 w 247"/>
                <a:gd name="T59" fmla="*/ 1 h 203"/>
                <a:gd name="T60" fmla="*/ 0 w 247"/>
                <a:gd name="T61" fmla="*/ 1 h 203"/>
                <a:gd name="T62" fmla="*/ 0 w 247"/>
                <a:gd name="T63" fmla="*/ 1 h 203"/>
                <a:gd name="T64" fmla="*/ 0 w 247"/>
                <a:gd name="T65" fmla="*/ 1 h 203"/>
                <a:gd name="T66" fmla="*/ 0 w 247"/>
                <a:gd name="T67" fmla="*/ 1 h 203"/>
                <a:gd name="T68" fmla="*/ 0 w 247"/>
                <a:gd name="T69" fmla="*/ 1 h 203"/>
                <a:gd name="T70" fmla="*/ 0 w 247"/>
                <a:gd name="T71" fmla="*/ 1 h 203"/>
                <a:gd name="T72" fmla="*/ 0 w 247"/>
                <a:gd name="T73" fmla="*/ 1 h 203"/>
                <a:gd name="T74" fmla="*/ 0 w 247"/>
                <a:gd name="T75" fmla="*/ 1 h 203"/>
                <a:gd name="T76" fmla="*/ 0 w 247"/>
                <a:gd name="T77" fmla="*/ 1 h 203"/>
                <a:gd name="T78" fmla="*/ 0 w 247"/>
                <a:gd name="T79" fmla="*/ 1 h 203"/>
                <a:gd name="T80" fmla="*/ 0 w 247"/>
                <a:gd name="T81" fmla="*/ 1 h 203"/>
                <a:gd name="T82" fmla="*/ 0 w 247"/>
                <a:gd name="T83" fmla="*/ 1 h 203"/>
                <a:gd name="T84" fmla="*/ 0 w 247"/>
                <a:gd name="T85" fmla="*/ 0 h 203"/>
                <a:gd name="T86" fmla="*/ 0 w 247"/>
                <a:gd name="T87" fmla="*/ 1 h 203"/>
                <a:gd name="T88" fmla="*/ 0 w 247"/>
                <a:gd name="T89" fmla="*/ 1 h 203"/>
                <a:gd name="T90" fmla="*/ 0 w 247"/>
                <a:gd name="T91" fmla="*/ 1 h 203"/>
                <a:gd name="T92" fmla="*/ 0 w 247"/>
                <a:gd name="T93" fmla="*/ 1 h 203"/>
                <a:gd name="T94" fmla="*/ 0 w 247"/>
                <a:gd name="T95" fmla="*/ 1 h 203"/>
                <a:gd name="T96" fmla="*/ 0 w 247"/>
                <a:gd name="T97" fmla="*/ 1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38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0 w 158"/>
                <a:gd name="T1" fmla="*/ 1 h 158"/>
                <a:gd name="T2" fmla="*/ 0 w 158"/>
                <a:gd name="T3" fmla="*/ 1 h 158"/>
                <a:gd name="T4" fmla="*/ 0 w 158"/>
                <a:gd name="T5" fmla="*/ 1 h 158"/>
                <a:gd name="T6" fmla="*/ 0 w 158"/>
                <a:gd name="T7" fmla="*/ 1 h 158"/>
                <a:gd name="T8" fmla="*/ 0 w 158"/>
                <a:gd name="T9" fmla="*/ 1 h 158"/>
                <a:gd name="T10" fmla="*/ 0 w 158"/>
                <a:gd name="T11" fmla="*/ 1 h 158"/>
                <a:gd name="T12" fmla="*/ 0 w 158"/>
                <a:gd name="T13" fmla="*/ 1 h 158"/>
                <a:gd name="T14" fmla="*/ 0 w 158"/>
                <a:gd name="T15" fmla="*/ 1 h 158"/>
                <a:gd name="T16" fmla="*/ 0 w 158"/>
                <a:gd name="T17" fmla="*/ 1 h 158"/>
                <a:gd name="T18" fmla="*/ 0 w 158"/>
                <a:gd name="T19" fmla="*/ 1 h 158"/>
                <a:gd name="T20" fmla="*/ 0 w 158"/>
                <a:gd name="T21" fmla="*/ 1 h 158"/>
                <a:gd name="T22" fmla="*/ 0 w 158"/>
                <a:gd name="T23" fmla="*/ 1 h 158"/>
                <a:gd name="T24" fmla="*/ 0 w 158"/>
                <a:gd name="T25" fmla="*/ 1 h 158"/>
                <a:gd name="T26" fmla="*/ 0 w 158"/>
                <a:gd name="T27" fmla="*/ 1 h 158"/>
                <a:gd name="T28" fmla="*/ 0 w 158"/>
                <a:gd name="T29" fmla="*/ 1 h 158"/>
                <a:gd name="T30" fmla="*/ 0 w 158"/>
                <a:gd name="T31" fmla="*/ 1 h 158"/>
                <a:gd name="T32" fmla="*/ 0 w 158"/>
                <a:gd name="T33" fmla="*/ 1 h 158"/>
                <a:gd name="T34" fmla="*/ 0 w 158"/>
                <a:gd name="T35" fmla="*/ 1 h 158"/>
                <a:gd name="T36" fmla="*/ 0 w 158"/>
                <a:gd name="T37" fmla="*/ 1 h 158"/>
                <a:gd name="T38" fmla="*/ 0 w 158"/>
                <a:gd name="T39" fmla="*/ 1 h 158"/>
                <a:gd name="T40" fmla="*/ 0 w 158"/>
                <a:gd name="T41" fmla="*/ 1 h 158"/>
                <a:gd name="T42" fmla="*/ 0 w 158"/>
                <a:gd name="T43" fmla="*/ 1 h 158"/>
                <a:gd name="T44" fmla="*/ 0 w 158"/>
                <a:gd name="T45" fmla="*/ 1 h 158"/>
                <a:gd name="T46" fmla="*/ 0 w 158"/>
                <a:gd name="T47" fmla="*/ 1 h 158"/>
                <a:gd name="T48" fmla="*/ 0 w 158"/>
                <a:gd name="T49" fmla="*/ 1 h 158"/>
                <a:gd name="T50" fmla="*/ 0 w 158"/>
                <a:gd name="T51" fmla="*/ 1 h 158"/>
                <a:gd name="T52" fmla="*/ 0 w 158"/>
                <a:gd name="T53" fmla="*/ 1 h 158"/>
                <a:gd name="T54" fmla="*/ 0 w 158"/>
                <a:gd name="T55" fmla="*/ 1 h 158"/>
                <a:gd name="T56" fmla="*/ 0 w 158"/>
                <a:gd name="T57" fmla="*/ 1 h 158"/>
                <a:gd name="T58" fmla="*/ 0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0 w 158"/>
                <a:gd name="T71" fmla="*/ 1 h 158"/>
                <a:gd name="T72" fmla="*/ 0 w 158"/>
                <a:gd name="T73" fmla="*/ 1 h 158"/>
                <a:gd name="T74" fmla="*/ 0 w 158"/>
                <a:gd name="T75" fmla="*/ 1 h 158"/>
                <a:gd name="T76" fmla="*/ 0 w 158"/>
                <a:gd name="T77" fmla="*/ 1 h 158"/>
                <a:gd name="T78" fmla="*/ 0 w 158"/>
                <a:gd name="T79" fmla="*/ 1 h 158"/>
                <a:gd name="T80" fmla="*/ 0 w 158"/>
                <a:gd name="T81" fmla="*/ 1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39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0 w 399"/>
                <a:gd name="T1" fmla="*/ 1 h 331"/>
                <a:gd name="T2" fmla="*/ 0 w 399"/>
                <a:gd name="T3" fmla="*/ 1 h 331"/>
                <a:gd name="T4" fmla="*/ 0 w 399"/>
                <a:gd name="T5" fmla="*/ 1 h 331"/>
                <a:gd name="T6" fmla="*/ 0 w 399"/>
                <a:gd name="T7" fmla="*/ 1 h 331"/>
                <a:gd name="T8" fmla="*/ 0 w 399"/>
                <a:gd name="T9" fmla="*/ 1 h 331"/>
                <a:gd name="T10" fmla="*/ 0 w 399"/>
                <a:gd name="T11" fmla="*/ 1 h 331"/>
                <a:gd name="T12" fmla="*/ 0 w 399"/>
                <a:gd name="T13" fmla="*/ 1 h 331"/>
                <a:gd name="T14" fmla="*/ 0 w 399"/>
                <a:gd name="T15" fmla="*/ 1 h 331"/>
                <a:gd name="T16" fmla="*/ 0 w 399"/>
                <a:gd name="T17" fmla="*/ 1 h 331"/>
                <a:gd name="T18" fmla="*/ 0 w 399"/>
                <a:gd name="T19" fmla="*/ 1 h 331"/>
                <a:gd name="T20" fmla="*/ 0 w 399"/>
                <a:gd name="T21" fmla="*/ 1 h 331"/>
                <a:gd name="T22" fmla="*/ 0 w 399"/>
                <a:gd name="T23" fmla="*/ 1 h 331"/>
                <a:gd name="T24" fmla="*/ 0 w 399"/>
                <a:gd name="T25" fmla="*/ 1 h 331"/>
                <a:gd name="T26" fmla="*/ 0 w 399"/>
                <a:gd name="T27" fmla="*/ 1 h 331"/>
                <a:gd name="T28" fmla="*/ 0 w 399"/>
                <a:gd name="T29" fmla="*/ 1 h 331"/>
                <a:gd name="T30" fmla="*/ 0 w 399"/>
                <a:gd name="T31" fmla="*/ 1 h 331"/>
                <a:gd name="T32" fmla="*/ 0 w 399"/>
                <a:gd name="T33" fmla="*/ 1 h 331"/>
                <a:gd name="T34" fmla="*/ 0 w 399"/>
                <a:gd name="T35" fmla="*/ 1 h 331"/>
                <a:gd name="T36" fmla="*/ 0 w 399"/>
                <a:gd name="T37" fmla="*/ 1 h 331"/>
                <a:gd name="T38" fmla="*/ 0 w 399"/>
                <a:gd name="T39" fmla="*/ 1 h 331"/>
                <a:gd name="T40" fmla="*/ 0 w 399"/>
                <a:gd name="T41" fmla="*/ 1 h 331"/>
                <a:gd name="T42" fmla="*/ 0 w 399"/>
                <a:gd name="T43" fmla="*/ 1 h 331"/>
                <a:gd name="T44" fmla="*/ 0 w 399"/>
                <a:gd name="T45" fmla="*/ 1 h 331"/>
                <a:gd name="T46" fmla="*/ 0 w 399"/>
                <a:gd name="T47" fmla="*/ 1 h 331"/>
                <a:gd name="T48" fmla="*/ 0 w 399"/>
                <a:gd name="T49" fmla="*/ 1 h 331"/>
                <a:gd name="T50" fmla="*/ 0 w 399"/>
                <a:gd name="T51" fmla="*/ 1 h 331"/>
                <a:gd name="T52" fmla="*/ 0 w 399"/>
                <a:gd name="T53" fmla="*/ 1 h 331"/>
                <a:gd name="T54" fmla="*/ 0 w 399"/>
                <a:gd name="T55" fmla="*/ 1 h 331"/>
                <a:gd name="T56" fmla="*/ 0 w 399"/>
                <a:gd name="T57" fmla="*/ 1 h 331"/>
                <a:gd name="T58" fmla="*/ 0 w 399"/>
                <a:gd name="T59" fmla="*/ 1 h 331"/>
                <a:gd name="T60" fmla="*/ 0 w 399"/>
                <a:gd name="T61" fmla="*/ 1 h 331"/>
                <a:gd name="T62" fmla="*/ 0 w 399"/>
                <a:gd name="T63" fmla="*/ 1 h 331"/>
                <a:gd name="T64" fmla="*/ 0 w 399"/>
                <a:gd name="T65" fmla="*/ 1 h 331"/>
                <a:gd name="T66" fmla="*/ 0 w 399"/>
                <a:gd name="T67" fmla="*/ 1 h 331"/>
                <a:gd name="T68" fmla="*/ 0 w 399"/>
                <a:gd name="T69" fmla="*/ 1 h 331"/>
                <a:gd name="T70" fmla="*/ 0 w 399"/>
                <a:gd name="T71" fmla="*/ 1 h 331"/>
                <a:gd name="T72" fmla="*/ 0 w 399"/>
                <a:gd name="T73" fmla="*/ 1 h 331"/>
                <a:gd name="T74" fmla="*/ 0 w 399"/>
                <a:gd name="T75" fmla="*/ 1 h 331"/>
                <a:gd name="T76" fmla="*/ 0 w 399"/>
                <a:gd name="T77" fmla="*/ 1 h 331"/>
                <a:gd name="T78" fmla="*/ 0 w 399"/>
                <a:gd name="T79" fmla="*/ 1 h 331"/>
                <a:gd name="T80" fmla="*/ 0 w 399"/>
                <a:gd name="T81" fmla="*/ 0 h 331"/>
                <a:gd name="T82" fmla="*/ 0 w 399"/>
                <a:gd name="T83" fmla="*/ 1 h 331"/>
                <a:gd name="T84" fmla="*/ 0 w 399"/>
                <a:gd name="T85" fmla="*/ 1 h 331"/>
                <a:gd name="T86" fmla="*/ 0 w 399"/>
                <a:gd name="T87" fmla="*/ 1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40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0 w 350"/>
                <a:gd name="T1" fmla="*/ 0 h 221"/>
                <a:gd name="T2" fmla="*/ 0 w 350"/>
                <a:gd name="T3" fmla="*/ 0 h 221"/>
                <a:gd name="T4" fmla="*/ 0 w 350"/>
                <a:gd name="T5" fmla="*/ 0 h 221"/>
                <a:gd name="T6" fmla="*/ 0 w 350"/>
                <a:gd name="T7" fmla="*/ 0 h 221"/>
                <a:gd name="T8" fmla="*/ 0 w 350"/>
                <a:gd name="T9" fmla="*/ 0 h 221"/>
                <a:gd name="T10" fmla="*/ 0 w 350"/>
                <a:gd name="T11" fmla="*/ 0 h 221"/>
                <a:gd name="T12" fmla="*/ 0 w 350"/>
                <a:gd name="T13" fmla="*/ 0 h 221"/>
                <a:gd name="T14" fmla="*/ 0 w 350"/>
                <a:gd name="T15" fmla="*/ 0 h 221"/>
                <a:gd name="T16" fmla="*/ 0 w 350"/>
                <a:gd name="T17" fmla="*/ 0 h 221"/>
                <a:gd name="T18" fmla="*/ 0 w 350"/>
                <a:gd name="T19" fmla="*/ 0 h 221"/>
                <a:gd name="T20" fmla="*/ 0 w 350"/>
                <a:gd name="T21" fmla="*/ 0 h 221"/>
                <a:gd name="T22" fmla="*/ 0 w 350"/>
                <a:gd name="T23" fmla="*/ 0 h 221"/>
                <a:gd name="T24" fmla="*/ 0 w 350"/>
                <a:gd name="T25" fmla="*/ 0 h 221"/>
                <a:gd name="T26" fmla="*/ 0 w 350"/>
                <a:gd name="T27" fmla="*/ 0 h 221"/>
                <a:gd name="T28" fmla="*/ 0 w 350"/>
                <a:gd name="T29" fmla="*/ 0 h 221"/>
                <a:gd name="T30" fmla="*/ 0 w 350"/>
                <a:gd name="T31" fmla="*/ 0 h 221"/>
                <a:gd name="T32" fmla="*/ 0 w 350"/>
                <a:gd name="T33" fmla="*/ 0 h 221"/>
                <a:gd name="T34" fmla="*/ 0 w 350"/>
                <a:gd name="T35" fmla="*/ 0 h 221"/>
                <a:gd name="T36" fmla="*/ 0 w 350"/>
                <a:gd name="T37" fmla="*/ 0 h 221"/>
                <a:gd name="T38" fmla="*/ 0 w 350"/>
                <a:gd name="T39" fmla="*/ 0 h 221"/>
                <a:gd name="T40" fmla="*/ 0 w 350"/>
                <a:gd name="T41" fmla="*/ 0 h 221"/>
                <a:gd name="T42" fmla="*/ 0 w 350"/>
                <a:gd name="T43" fmla="*/ 0 h 221"/>
                <a:gd name="T44" fmla="*/ 0 w 350"/>
                <a:gd name="T45" fmla="*/ 0 h 221"/>
                <a:gd name="T46" fmla="*/ 0 w 350"/>
                <a:gd name="T47" fmla="*/ 0 h 221"/>
                <a:gd name="T48" fmla="*/ 0 w 350"/>
                <a:gd name="T49" fmla="*/ 0 h 221"/>
                <a:gd name="T50" fmla="*/ 0 w 350"/>
                <a:gd name="T51" fmla="*/ 0 h 221"/>
                <a:gd name="T52" fmla="*/ 0 w 350"/>
                <a:gd name="T53" fmla="*/ 0 h 221"/>
                <a:gd name="T54" fmla="*/ 0 w 350"/>
                <a:gd name="T55" fmla="*/ 0 h 221"/>
                <a:gd name="T56" fmla="*/ 0 w 350"/>
                <a:gd name="T57" fmla="*/ 0 h 221"/>
                <a:gd name="T58" fmla="*/ 0 w 350"/>
                <a:gd name="T59" fmla="*/ 0 h 221"/>
                <a:gd name="T60" fmla="*/ 0 w 350"/>
                <a:gd name="T61" fmla="*/ 0 h 221"/>
                <a:gd name="T62" fmla="*/ 0 w 350"/>
                <a:gd name="T63" fmla="*/ 0 h 221"/>
                <a:gd name="T64" fmla="*/ 0 w 350"/>
                <a:gd name="T65" fmla="*/ 0 h 221"/>
                <a:gd name="T66" fmla="*/ 0 w 350"/>
                <a:gd name="T67" fmla="*/ 0 h 221"/>
                <a:gd name="T68" fmla="*/ 0 w 350"/>
                <a:gd name="T69" fmla="*/ 0 h 221"/>
                <a:gd name="T70" fmla="*/ 0 w 350"/>
                <a:gd name="T71" fmla="*/ 0 h 221"/>
                <a:gd name="T72" fmla="*/ 0 w 350"/>
                <a:gd name="T73" fmla="*/ 0 h 221"/>
                <a:gd name="T74" fmla="*/ 0 w 350"/>
                <a:gd name="T75" fmla="*/ 0 h 221"/>
                <a:gd name="T76" fmla="*/ 0 w 350"/>
                <a:gd name="T77" fmla="*/ 0 h 221"/>
                <a:gd name="T78" fmla="*/ 0 w 350"/>
                <a:gd name="T79" fmla="*/ 0 h 221"/>
                <a:gd name="T80" fmla="*/ 0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0 w 350"/>
                <a:gd name="T95" fmla="*/ 0 h 221"/>
                <a:gd name="T96" fmla="*/ 0 w 350"/>
                <a:gd name="T97" fmla="*/ 0 h 221"/>
                <a:gd name="T98" fmla="*/ 0 w 350"/>
                <a:gd name="T99" fmla="*/ 0 h 221"/>
                <a:gd name="T100" fmla="*/ 0 w 350"/>
                <a:gd name="T101" fmla="*/ 0 h 221"/>
                <a:gd name="T102" fmla="*/ 0 w 350"/>
                <a:gd name="T103" fmla="*/ 0 h 221"/>
                <a:gd name="T104" fmla="*/ 0 w 350"/>
                <a:gd name="T105" fmla="*/ 0 h 221"/>
                <a:gd name="T106" fmla="*/ 0 w 350"/>
                <a:gd name="T107" fmla="*/ 0 h 221"/>
                <a:gd name="T108" fmla="*/ 0 w 350"/>
                <a:gd name="T109" fmla="*/ 0 h 221"/>
                <a:gd name="T110" fmla="*/ 0 w 350"/>
                <a:gd name="T111" fmla="*/ 0 h 221"/>
                <a:gd name="T112" fmla="*/ 0 w 350"/>
                <a:gd name="T113" fmla="*/ 0 h 221"/>
                <a:gd name="T114" fmla="*/ 0 w 350"/>
                <a:gd name="T115" fmla="*/ 0 h 221"/>
                <a:gd name="T116" fmla="*/ 0 w 350"/>
                <a:gd name="T117" fmla="*/ 0 h 221"/>
                <a:gd name="T118" fmla="*/ 0 w 350"/>
                <a:gd name="T119" fmla="*/ 0 h 221"/>
                <a:gd name="T120" fmla="*/ 0 w 350"/>
                <a:gd name="T121" fmla="*/ 0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41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 h 208"/>
                <a:gd name="T2" fmla="*/ 0 w 142"/>
                <a:gd name="T3" fmla="*/ 1 h 208"/>
                <a:gd name="T4" fmla="*/ 0 w 142"/>
                <a:gd name="T5" fmla="*/ 1 h 208"/>
                <a:gd name="T6" fmla="*/ 0 w 142"/>
                <a:gd name="T7" fmla="*/ 1 h 208"/>
                <a:gd name="T8" fmla="*/ 0 w 142"/>
                <a:gd name="T9" fmla="*/ 1 h 208"/>
                <a:gd name="T10" fmla="*/ 0 w 142"/>
                <a:gd name="T11" fmla="*/ 1 h 208"/>
                <a:gd name="T12" fmla="*/ 0 w 142"/>
                <a:gd name="T13" fmla="*/ 1 h 208"/>
                <a:gd name="T14" fmla="*/ 0 w 142"/>
                <a:gd name="T15" fmla="*/ 1 h 208"/>
                <a:gd name="T16" fmla="*/ 0 w 142"/>
                <a:gd name="T17" fmla="*/ 1 h 208"/>
                <a:gd name="T18" fmla="*/ 0 w 142"/>
                <a:gd name="T19" fmla="*/ 1 h 208"/>
                <a:gd name="T20" fmla="*/ 0 w 142"/>
                <a:gd name="T21" fmla="*/ 1 h 208"/>
                <a:gd name="T22" fmla="*/ 0 w 142"/>
                <a:gd name="T23" fmla="*/ 1 h 208"/>
                <a:gd name="T24" fmla="*/ 0 w 142"/>
                <a:gd name="T25" fmla="*/ 1 h 208"/>
                <a:gd name="T26" fmla="*/ 0 w 142"/>
                <a:gd name="T27" fmla="*/ 1 h 208"/>
                <a:gd name="T28" fmla="*/ 0 w 142"/>
                <a:gd name="T29" fmla="*/ 1 h 208"/>
                <a:gd name="T30" fmla="*/ 0 w 142"/>
                <a:gd name="T31" fmla="*/ 1 h 208"/>
                <a:gd name="T32" fmla="*/ 0 w 142"/>
                <a:gd name="T33" fmla="*/ 1 h 208"/>
                <a:gd name="T34" fmla="*/ 0 w 142"/>
                <a:gd name="T35" fmla="*/ 1 h 208"/>
                <a:gd name="T36" fmla="*/ 0 w 142"/>
                <a:gd name="T37" fmla="*/ 1 h 208"/>
                <a:gd name="T38" fmla="*/ 0 w 142"/>
                <a:gd name="T39" fmla="*/ 1 h 208"/>
                <a:gd name="T40" fmla="*/ 0 w 142"/>
                <a:gd name="T41" fmla="*/ 1 h 208"/>
                <a:gd name="T42" fmla="*/ 0 w 142"/>
                <a:gd name="T43" fmla="*/ 1 h 208"/>
                <a:gd name="T44" fmla="*/ 0 w 142"/>
                <a:gd name="T45" fmla="*/ 1 h 208"/>
                <a:gd name="T46" fmla="*/ 0 w 142"/>
                <a:gd name="T47" fmla="*/ 1 h 208"/>
                <a:gd name="T48" fmla="*/ 0 w 142"/>
                <a:gd name="T49" fmla="*/ 1 h 208"/>
                <a:gd name="T50" fmla="*/ 0 w 142"/>
                <a:gd name="T51" fmla="*/ 1 h 208"/>
                <a:gd name="T52" fmla="*/ 0 w 142"/>
                <a:gd name="T53" fmla="*/ 1 h 208"/>
                <a:gd name="T54" fmla="*/ 0 w 142"/>
                <a:gd name="T55" fmla="*/ 1 h 208"/>
                <a:gd name="T56" fmla="*/ 0 w 142"/>
                <a:gd name="T57" fmla="*/ 1 h 208"/>
                <a:gd name="T58" fmla="*/ 0 w 142"/>
                <a:gd name="T59" fmla="*/ 1 h 208"/>
                <a:gd name="T60" fmla="*/ 0 w 142"/>
                <a:gd name="T61" fmla="*/ 1 h 208"/>
                <a:gd name="T62" fmla="*/ 0 w 142"/>
                <a:gd name="T63" fmla="*/ 1 h 208"/>
                <a:gd name="T64" fmla="*/ 0 w 142"/>
                <a:gd name="T65" fmla="*/ 1 h 208"/>
                <a:gd name="T66" fmla="*/ 0 w 142"/>
                <a:gd name="T67" fmla="*/ 0 h 208"/>
                <a:gd name="T68" fmla="*/ 0 w 142"/>
                <a:gd name="T69" fmla="*/ 1 h 208"/>
                <a:gd name="T70" fmla="*/ 0 w 142"/>
                <a:gd name="T71" fmla="*/ 1 h 208"/>
                <a:gd name="T72" fmla="*/ 0 w 142"/>
                <a:gd name="T73" fmla="*/ 1 h 208"/>
                <a:gd name="T74" fmla="*/ 0 w 142"/>
                <a:gd name="T75" fmla="*/ 1 h 208"/>
                <a:gd name="T76" fmla="*/ 0 w 142"/>
                <a:gd name="T77" fmla="*/ 1 h 208"/>
                <a:gd name="T78" fmla="*/ 0 w 142"/>
                <a:gd name="T79" fmla="*/ 1 h 208"/>
                <a:gd name="T80" fmla="*/ 0 w 142"/>
                <a:gd name="T81" fmla="*/ 1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42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0 w 304"/>
                <a:gd name="T1" fmla="*/ 1 h 272"/>
                <a:gd name="T2" fmla="*/ 0 w 304"/>
                <a:gd name="T3" fmla="*/ 1 h 272"/>
                <a:gd name="T4" fmla="*/ 0 w 304"/>
                <a:gd name="T5" fmla="*/ 1 h 272"/>
                <a:gd name="T6" fmla="*/ 0 w 304"/>
                <a:gd name="T7" fmla="*/ 1 h 272"/>
                <a:gd name="T8" fmla="*/ 0 w 304"/>
                <a:gd name="T9" fmla="*/ 1 h 272"/>
                <a:gd name="T10" fmla="*/ 0 w 304"/>
                <a:gd name="T11" fmla="*/ 1 h 272"/>
                <a:gd name="T12" fmla="*/ 0 w 304"/>
                <a:gd name="T13" fmla="*/ 1 h 272"/>
                <a:gd name="T14" fmla="*/ 0 w 304"/>
                <a:gd name="T15" fmla="*/ 1 h 272"/>
                <a:gd name="T16" fmla="*/ 0 w 304"/>
                <a:gd name="T17" fmla="*/ 1 h 272"/>
                <a:gd name="T18" fmla="*/ 0 w 304"/>
                <a:gd name="T19" fmla="*/ 1 h 272"/>
                <a:gd name="T20" fmla="*/ 0 w 304"/>
                <a:gd name="T21" fmla="*/ 1 h 272"/>
                <a:gd name="T22" fmla="*/ 0 w 304"/>
                <a:gd name="T23" fmla="*/ 1 h 272"/>
                <a:gd name="T24" fmla="*/ 0 w 304"/>
                <a:gd name="T25" fmla="*/ 1 h 272"/>
                <a:gd name="T26" fmla="*/ 0 w 304"/>
                <a:gd name="T27" fmla="*/ 1 h 272"/>
                <a:gd name="T28" fmla="*/ 0 w 304"/>
                <a:gd name="T29" fmla="*/ 1 h 272"/>
                <a:gd name="T30" fmla="*/ 0 w 304"/>
                <a:gd name="T31" fmla="*/ 1 h 272"/>
                <a:gd name="T32" fmla="*/ 0 w 304"/>
                <a:gd name="T33" fmla="*/ 1 h 272"/>
                <a:gd name="T34" fmla="*/ 0 w 304"/>
                <a:gd name="T35" fmla="*/ 1 h 272"/>
                <a:gd name="T36" fmla="*/ 0 w 304"/>
                <a:gd name="T37" fmla="*/ 1 h 272"/>
                <a:gd name="T38" fmla="*/ 0 w 304"/>
                <a:gd name="T39" fmla="*/ 1 h 272"/>
                <a:gd name="T40" fmla="*/ 0 w 304"/>
                <a:gd name="T41" fmla="*/ 1 h 272"/>
                <a:gd name="T42" fmla="*/ 0 w 304"/>
                <a:gd name="T43" fmla="*/ 1 h 272"/>
                <a:gd name="T44" fmla="*/ 0 w 304"/>
                <a:gd name="T45" fmla="*/ 1 h 272"/>
                <a:gd name="T46" fmla="*/ 0 w 304"/>
                <a:gd name="T47" fmla="*/ 1 h 272"/>
                <a:gd name="T48" fmla="*/ 0 w 304"/>
                <a:gd name="T49" fmla="*/ 1 h 272"/>
                <a:gd name="T50" fmla="*/ 0 w 304"/>
                <a:gd name="T51" fmla="*/ 1 h 272"/>
                <a:gd name="T52" fmla="*/ 0 w 304"/>
                <a:gd name="T53" fmla="*/ 1 h 272"/>
                <a:gd name="T54" fmla="*/ 0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0 w 304"/>
                <a:gd name="T65" fmla="*/ 1 h 272"/>
                <a:gd name="T66" fmla="*/ 0 w 304"/>
                <a:gd name="T67" fmla="*/ 1 h 272"/>
                <a:gd name="T68" fmla="*/ 0 w 304"/>
                <a:gd name="T69" fmla="*/ 1 h 272"/>
                <a:gd name="T70" fmla="*/ 0 w 304"/>
                <a:gd name="T71" fmla="*/ 1 h 272"/>
                <a:gd name="T72" fmla="*/ 0 w 304"/>
                <a:gd name="T73" fmla="*/ 1 h 272"/>
                <a:gd name="T74" fmla="*/ 0 w 304"/>
                <a:gd name="T75" fmla="*/ 1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43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1 h 164"/>
                <a:gd name="T20" fmla="*/ 0 w 103"/>
                <a:gd name="T21" fmla="*/ 1 h 164"/>
                <a:gd name="T22" fmla="*/ 0 w 103"/>
                <a:gd name="T23" fmla="*/ 1 h 164"/>
                <a:gd name="T24" fmla="*/ 0 w 103"/>
                <a:gd name="T25" fmla="*/ 1 h 164"/>
                <a:gd name="T26" fmla="*/ 0 w 103"/>
                <a:gd name="T27" fmla="*/ 1 h 164"/>
                <a:gd name="T28" fmla="*/ 0 w 103"/>
                <a:gd name="T29" fmla="*/ 1 h 164"/>
                <a:gd name="T30" fmla="*/ 0 w 103"/>
                <a:gd name="T31" fmla="*/ 1 h 164"/>
                <a:gd name="T32" fmla="*/ 0 w 103"/>
                <a:gd name="T33" fmla="*/ 1 h 164"/>
                <a:gd name="T34" fmla="*/ 0 w 103"/>
                <a:gd name="T35" fmla="*/ 1 h 164"/>
                <a:gd name="T36" fmla="*/ 0 w 103"/>
                <a:gd name="T37" fmla="*/ 1 h 164"/>
                <a:gd name="T38" fmla="*/ 0 w 103"/>
                <a:gd name="T39" fmla="*/ 1 h 164"/>
                <a:gd name="T40" fmla="*/ 0 w 103"/>
                <a:gd name="T41" fmla="*/ 1 h 164"/>
                <a:gd name="T42" fmla="*/ 0 w 103"/>
                <a:gd name="T43" fmla="*/ 1 h 164"/>
                <a:gd name="T44" fmla="*/ 0 w 103"/>
                <a:gd name="T45" fmla="*/ 1 h 164"/>
                <a:gd name="T46" fmla="*/ 0 w 103"/>
                <a:gd name="T47" fmla="*/ 1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44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1 h 82"/>
                <a:gd name="T20" fmla="*/ 0 w 54"/>
                <a:gd name="T21" fmla="*/ 1 h 82"/>
                <a:gd name="T22" fmla="*/ 0 w 54"/>
                <a:gd name="T23" fmla="*/ 1 h 82"/>
                <a:gd name="T24" fmla="*/ 0 w 54"/>
                <a:gd name="T25" fmla="*/ 1 h 82"/>
                <a:gd name="T26" fmla="*/ 0 w 54"/>
                <a:gd name="T27" fmla="*/ 1 h 82"/>
                <a:gd name="T28" fmla="*/ 0 w 54"/>
                <a:gd name="T29" fmla="*/ 1 h 82"/>
                <a:gd name="T30" fmla="*/ 0 w 54"/>
                <a:gd name="T31" fmla="*/ 1 h 82"/>
                <a:gd name="T32" fmla="*/ 0 w 54"/>
                <a:gd name="T33" fmla="*/ 1 h 82"/>
                <a:gd name="T34" fmla="*/ 0 w 54"/>
                <a:gd name="T35" fmla="*/ 1 h 82"/>
                <a:gd name="T36" fmla="*/ 0 w 54"/>
                <a:gd name="T37" fmla="*/ 1 h 82"/>
                <a:gd name="T38" fmla="*/ 0 w 54"/>
                <a:gd name="T39" fmla="*/ 1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45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1 h 47"/>
                <a:gd name="T30" fmla="*/ 0 w 46"/>
                <a:gd name="T31" fmla="*/ 1 h 47"/>
                <a:gd name="T32" fmla="*/ 0 w 46"/>
                <a:gd name="T33" fmla="*/ 1 h 47"/>
                <a:gd name="T34" fmla="*/ 0 w 46"/>
                <a:gd name="T35" fmla="*/ 1 h 47"/>
                <a:gd name="T36" fmla="*/ 0 w 46"/>
                <a:gd name="T37" fmla="*/ 1 h 47"/>
                <a:gd name="T38" fmla="*/ 0 w 46"/>
                <a:gd name="T39" fmla="*/ 1 h 47"/>
                <a:gd name="T40" fmla="*/ 0 w 46"/>
                <a:gd name="T41" fmla="*/ 1 h 47"/>
                <a:gd name="T42" fmla="*/ 0 w 46"/>
                <a:gd name="T43" fmla="*/ 1 h 47"/>
                <a:gd name="T44" fmla="*/ 0 w 46"/>
                <a:gd name="T45" fmla="*/ 1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46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0 w 63"/>
                <a:gd name="T1" fmla="*/ 1 h 31"/>
                <a:gd name="T2" fmla="*/ 0 w 63"/>
                <a:gd name="T3" fmla="*/ 1 h 31"/>
                <a:gd name="T4" fmla="*/ 0 w 63"/>
                <a:gd name="T5" fmla="*/ 1 h 31"/>
                <a:gd name="T6" fmla="*/ 0 w 63"/>
                <a:gd name="T7" fmla="*/ 1 h 31"/>
                <a:gd name="T8" fmla="*/ 0 w 63"/>
                <a:gd name="T9" fmla="*/ 1 h 31"/>
                <a:gd name="T10" fmla="*/ 0 w 63"/>
                <a:gd name="T11" fmla="*/ 1 h 31"/>
                <a:gd name="T12" fmla="*/ 0 w 63"/>
                <a:gd name="T13" fmla="*/ 1 h 31"/>
                <a:gd name="T14" fmla="*/ 0 w 63"/>
                <a:gd name="T15" fmla="*/ 0 h 31"/>
                <a:gd name="T16" fmla="*/ 0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1 h 31"/>
                <a:gd name="T30" fmla="*/ 0 w 63"/>
                <a:gd name="T31" fmla="*/ 1 h 31"/>
                <a:gd name="T32" fmla="*/ 0 w 63"/>
                <a:gd name="T33" fmla="*/ 1 h 31"/>
                <a:gd name="T34" fmla="*/ 0 w 63"/>
                <a:gd name="T35" fmla="*/ 1 h 31"/>
                <a:gd name="T36" fmla="*/ 0 w 63"/>
                <a:gd name="T37" fmla="*/ 1 h 31"/>
                <a:gd name="T38" fmla="*/ 0 w 63"/>
                <a:gd name="T39" fmla="*/ 1 h 31"/>
                <a:gd name="T40" fmla="*/ 0 w 63"/>
                <a:gd name="T41" fmla="*/ 1 h 31"/>
                <a:gd name="T42" fmla="*/ 0 w 63"/>
                <a:gd name="T43" fmla="*/ 1 h 31"/>
                <a:gd name="T44" fmla="*/ 0 w 63"/>
                <a:gd name="T45" fmla="*/ 1 h 31"/>
                <a:gd name="T46" fmla="*/ 0 w 63"/>
                <a:gd name="T47" fmla="*/ 1 h 31"/>
                <a:gd name="T48" fmla="*/ 0 w 63"/>
                <a:gd name="T49" fmla="*/ 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47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0 w 245"/>
                <a:gd name="T1" fmla="*/ 1 h 206"/>
                <a:gd name="T2" fmla="*/ 0 w 245"/>
                <a:gd name="T3" fmla="*/ 1 h 206"/>
                <a:gd name="T4" fmla="*/ 0 w 245"/>
                <a:gd name="T5" fmla="*/ 1 h 206"/>
                <a:gd name="T6" fmla="*/ 0 w 245"/>
                <a:gd name="T7" fmla="*/ 1 h 206"/>
                <a:gd name="T8" fmla="*/ 0 w 245"/>
                <a:gd name="T9" fmla="*/ 1 h 206"/>
                <a:gd name="T10" fmla="*/ 0 w 245"/>
                <a:gd name="T11" fmla="*/ 1 h 206"/>
                <a:gd name="T12" fmla="*/ 0 w 245"/>
                <a:gd name="T13" fmla="*/ 1 h 206"/>
                <a:gd name="T14" fmla="*/ 0 w 245"/>
                <a:gd name="T15" fmla="*/ 1 h 206"/>
                <a:gd name="T16" fmla="*/ 0 w 245"/>
                <a:gd name="T17" fmla="*/ 1 h 206"/>
                <a:gd name="T18" fmla="*/ 0 w 245"/>
                <a:gd name="T19" fmla="*/ 1 h 206"/>
                <a:gd name="T20" fmla="*/ 0 w 245"/>
                <a:gd name="T21" fmla="*/ 1 h 206"/>
                <a:gd name="T22" fmla="*/ 0 w 245"/>
                <a:gd name="T23" fmla="*/ 1 h 206"/>
                <a:gd name="T24" fmla="*/ 0 w 245"/>
                <a:gd name="T25" fmla="*/ 1 h 206"/>
                <a:gd name="T26" fmla="*/ 0 w 245"/>
                <a:gd name="T27" fmla="*/ 1 h 206"/>
                <a:gd name="T28" fmla="*/ 0 w 245"/>
                <a:gd name="T29" fmla="*/ 1 h 206"/>
                <a:gd name="T30" fmla="*/ 0 w 245"/>
                <a:gd name="T31" fmla="*/ 1 h 206"/>
                <a:gd name="T32" fmla="*/ 0 w 245"/>
                <a:gd name="T33" fmla="*/ 1 h 206"/>
                <a:gd name="T34" fmla="*/ 0 w 245"/>
                <a:gd name="T35" fmla="*/ 1 h 206"/>
                <a:gd name="T36" fmla="*/ 0 w 245"/>
                <a:gd name="T37" fmla="*/ 1 h 206"/>
                <a:gd name="T38" fmla="*/ 0 w 245"/>
                <a:gd name="T39" fmla="*/ 1 h 206"/>
                <a:gd name="T40" fmla="*/ 0 w 245"/>
                <a:gd name="T41" fmla="*/ 1 h 206"/>
                <a:gd name="T42" fmla="*/ 0 w 245"/>
                <a:gd name="T43" fmla="*/ 1 h 206"/>
                <a:gd name="T44" fmla="*/ 0 w 245"/>
                <a:gd name="T45" fmla="*/ 1 h 206"/>
                <a:gd name="T46" fmla="*/ 0 w 245"/>
                <a:gd name="T47" fmla="*/ 1 h 206"/>
                <a:gd name="T48" fmla="*/ 0 w 245"/>
                <a:gd name="T49" fmla="*/ 1 h 206"/>
                <a:gd name="T50" fmla="*/ 0 w 245"/>
                <a:gd name="T51" fmla="*/ 1 h 206"/>
                <a:gd name="T52" fmla="*/ 0 w 245"/>
                <a:gd name="T53" fmla="*/ 1 h 206"/>
                <a:gd name="T54" fmla="*/ 0 w 245"/>
                <a:gd name="T55" fmla="*/ 1 h 206"/>
                <a:gd name="T56" fmla="*/ 0 w 245"/>
                <a:gd name="T57" fmla="*/ 1 h 206"/>
                <a:gd name="T58" fmla="*/ 0 w 245"/>
                <a:gd name="T59" fmla="*/ 1 h 206"/>
                <a:gd name="T60" fmla="*/ 0 w 245"/>
                <a:gd name="T61" fmla="*/ 1 h 206"/>
                <a:gd name="T62" fmla="*/ 0 w 245"/>
                <a:gd name="T63" fmla="*/ 1 h 206"/>
                <a:gd name="T64" fmla="*/ 0 w 245"/>
                <a:gd name="T65" fmla="*/ 1 h 206"/>
                <a:gd name="T66" fmla="*/ 0 w 245"/>
                <a:gd name="T67" fmla="*/ 1 h 206"/>
                <a:gd name="T68" fmla="*/ 0 w 245"/>
                <a:gd name="T69" fmla="*/ 1 h 206"/>
                <a:gd name="T70" fmla="*/ 0 w 245"/>
                <a:gd name="T71" fmla="*/ 1 h 206"/>
                <a:gd name="T72" fmla="*/ 0 w 245"/>
                <a:gd name="T73" fmla="*/ 1 h 206"/>
                <a:gd name="T74" fmla="*/ 0 w 245"/>
                <a:gd name="T75" fmla="*/ 1 h 206"/>
                <a:gd name="T76" fmla="*/ 0 w 245"/>
                <a:gd name="T77" fmla="*/ 1 h 206"/>
                <a:gd name="T78" fmla="*/ 0 w 245"/>
                <a:gd name="T79" fmla="*/ 1 h 206"/>
                <a:gd name="T80" fmla="*/ 0 w 245"/>
                <a:gd name="T81" fmla="*/ 1 h 206"/>
                <a:gd name="T82" fmla="*/ 0 w 245"/>
                <a:gd name="T83" fmla="*/ 1 h 206"/>
                <a:gd name="T84" fmla="*/ 0 w 245"/>
                <a:gd name="T85" fmla="*/ 1 h 206"/>
                <a:gd name="T86" fmla="*/ 0 w 245"/>
                <a:gd name="T87" fmla="*/ 1 h 206"/>
                <a:gd name="T88" fmla="*/ 0 w 245"/>
                <a:gd name="T89" fmla="*/ 1 h 206"/>
                <a:gd name="T90" fmla="*/ 0 w 245"/>
                <a:gd name="T91" fmla="*/ 1 h 206"/>
                <a:gd name="T92" fmla="*/ 0 w 245"/>
                <a:gd name="T93" fmla="*/ 1 h 206"/>
                <a:gd name="T94" fmla="*/ 0 w 245"/>
                <a:gd name="T95" fmla="*/ 1 h 206"/>
                <a:gd name="T96" fmla="*/ 0 w 245"/>
                <a:gd name="T97" fmla="*/ 1 h 206"/>
                <a:gd name="T98" fmla="*/ 0 w 245"/>
                <a:gd name="T99" fmla="*/ 1 h 206"/>
                <a:gd name="T100" fmla="*/ 0 w 245"/>
                <a:gd name="T101" fmla="*/ 1 h 206"/>
                <a:gd name="T102" fmla="*/ 0 w 245"/>
                <a:gd name="T103" fmla="*/ 1 h 206"/>
                <a:gd name="T104" fmla="*/ 0 w 245"/>
                <a:gd name="T105" fmla="*/ 1 h 206"/>
                <a:gd name="T106" fmla="*/ 0 w 245"/>
                <a:gd name="T107" fmla="*/ 1 h 206"/>
                <a:gd name="T108" fmla="*/ 0 w 245"/>
                <a:gd name="T109" fmla="*/ 0 h 206"/>
                <a:gd name="T110" fmla="*/ 0 w 245"/>
                <a:gd name="T111" fmla="*/ 1 h 206"/>
                <a:gd name="T112" fmla="*/ 0 w 245"/>
                <a:gd name="T113" fmla="*/ 1 h 206"/>
                <a:gd name="T114" fmla="*/ 0 w 245"/>
                <a:gd name="T115" fmla="*/ 1 h 206"/>
                <a:gd name="T116" fmla="*/ 0 w 245"/>
                <a:gd name="T117" fmla="*/ 1 h 206"/>
                <a:gd name="T118" fmla="*/ 0 w 245"/>
                <a:gd name="T119" fmla="*/ 1 h 206"/>
                <a:gd name="T120" fmla="*/ 0 w 245"/>
                <a:gd name="T121" fmla="*/ 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48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0 w 159"/>
                <a:gd name="T1" fmla="*/ 1 h 160"/>
                <a:gd name="T2" fmla="*/ 0 w 159"/>
                <a:gd name="T3" fmla="*/ 1 h 160"/>
                <a:gd name="T4" fmla="*/ 0 w 159"/>
                <a:gd name="T5" fmla="*/ 1 h 160"/>
                <a:gd name="T6" fmla="*/ 0 w 159"/>
                <a:gd name="T7" fmla="*/ 1 h 160"/>
                <a:gd name="T8" fmla="*/ 0 w 159"/>
                <a:gd name="T9" fmla="*/ 1 h 160"/>
                <a:gd name="T10" fmla="*/ 0 w 159"/>
                <a:gd name="T11" fmla="*/ 1 h 160"/>
                <a:gd name="T12" fmla="*/ 0 w 159"/>
                <a:gd name="T13" fmla="*/ 1 h 160"/>
                <a:gd name="T14" fmla="*/ 0 w 159"/>
                <a:gd name="T15" fmla="*/ 1 h 160"/>
                <a:gd name="T16" fmla="*/ 0 w 159"/>
                <a:gd name="T17" fmla="*/ 1 h 160"/>
                <a:gd name="T18" fmla="*/ 0 w 159"/>
                <a:gd name="T19" fmla="*/ 1 h 160"/>
                <a:gd name="T20" fmla="*/ 0 w 159"/>
                <a:gd name="T21" fmla="*/ 1 h 160"/>
                <a:gd name="T22" fmla="*/ 0 w 159"/>
                <a:gd name="T23" fmla="*/ 1 h 160"/>
                <a:gd name="T24" fmla="*/ 0 w 159"/>
                <a:gd name="T25" fmla="*/ 1 h 160"/>
                <a:gd name="T26" fmla="*/ 0 w 159"/>
                <a:gd name="T27" fmla="*/ 1 h 160"/>
                <a:gd name="T28" fmla="*/ 0 w 159"/>
                <a:gd name="T29" fmla="*/ 1 h 160"/>
                <a:gd name="T30" fmla="*/ 0 w 159"/>
                <a:gd name="T31" fmla="*/ 1 h 160"/>
                <a:gd name="T32" fmla="*/ 0 w 159"/>
                <a:gd name="T33" fmla="*/ 1 h 160"/>
                <a:gd name="T34" fmla="*/ 0 w 159"/>
                <a:gd name="T35" fmla="*/ 1 h 160"/>
                <a:gd name="T36" fmla="*/ 0 w 159"/>
                <a:gd name="T37" fmla="*/ 1 h 160"/>
                <a:gd name="T38" fmla="*/ 0 w 159"/>
                <a:gd name="T39" fmla="*/ 1 h 160"/>
                <a:gd name="T40" fmla="*/ 0 w 159"/>
                <a:gd name="T41" fmla="*/ 1 h 160"/>
                <a:gd name="T42" fmla="*/ 0 w 159"/>
                <a:gd name="T43" fmla="*/ 1 h 160"/>
                <a:gd name="T44" fmla="*/ 0 w 159"/>
                <a:gd name="T45" fmla="*/ 1 h 160"/>
                <a:gd name="T46" fmla="*/ 0 w 159"/>
                <a:gd name="T47" fmla="*/ 1 h 160"/>
                <a:gd name="T48" fmla="*/ 0 w 159"/>
                <a:gd name="T49" fmla="*/ 1 h 160"/>
                <a:gd name="T50" fmla="*/ 0 w 159"/>
                <a:gd name="T51" fmla="*/ 1 h 160"/>
                <a:gd name="T52" fmla="*/ 0 w 159"/>
                <a:gd name="T53" fmla="*/ 1 h 160"/>
                <a:gd name="T54" fmla="*/ 0 w 159"/>
                <a:gd name="T55" fmla="*/ 1 h 160"/>
                <a:gd name="T56" fmla="*/ 0 w 159"/>
                <a:gd name="T57" fmla="*/ 1 h 160"/>
                <a:gd name="T58" fmla="*/ 0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0 w 159"/>
                <a:gd name="T69" fmla="*/ 1 h 160"/>
                <a:gd name="T70" fmla="*/ 0 w 159"/>
                <a:gd name="T71" fmla="*/ 1 h 160"/>
                <a:gd name="T72" fmla="*/ 0 w 159"/>
                <a:gd name="T73" fmla="*/ 1 h 160"/>
                <a:gd name="T74" fmla="*/ 0 w 159"/>
                <a:gd name="T75" fmla="*/ 1 h 160"/>
                <a:gd name="T76" fmla="*/ 0 w 159"/>
                <a:gd name="T77" fmla="*/ 1 h 160"/>
                <a:gd name="T78" fmla="*/ 0 w 159"/>
                <a:gd name="T79" fmla="*/ 1 h 160"/>
                <a:gd name="T80" fmla="*/ 0 w 159"/>
                <a:gd name="T81" fmla="*/ 1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49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0 w 399"/>
                <a:gd name="T1" fmla="*/ 1 h 332"/>
                <a:gd name="T2" fmla="*/ 0 w 399"/>
                <a:gd name="T3" fmla="*/ 1 h 332"/>
                <a:gd name="T4" fmla="*/ 0 w 399"/>
                <a:gd name="T5" fmla="*/ 1 h 332"/>
                <a:gd name="T6" fmla="*/ 0 w 399"/>
                <a:gd name="T7" fmla="*/ 1 h 332"/>
                <a:gd name="T8" fmla="*/ 0 w 399"/>
                <a:gd name="T9" fmla="*/ 1 h 332"/>
                <a:gd name="T10" fmla="*/ 0 w 399"/>
                <a:gd name="T11" fmla="*/ 1 h 332"/>
                <a:gd name="T12" fmla="*/ 0 w 399"/>
                <a:gd name="T13" fmla="*/ 1 h 332"/>
                <a:gd name="T14" fmla="*/ 0 w 399"/>
                <a:gd name="T15" fmla="*/ 1 h 332"/>
                <a:gd name="T16" fmla="*/ 0 w 399"/>
                <a:gd name="T17" fmla="*/ 1 h 332"/>
                <a:gd name="T18" fmla="*/ 0 w 399"/>
                <a:gd name="T19" fmla="*/ 1 h 332"/>
                <a:gd name="T20" fmla="*/ 0 w 399"/>
                <a:gd name="T21" fmla="*/ 1 h 332"/>
                <a:gd name="T22" fmla="*/ 0 w 399"/>
                <a:gd name="T23" fmla="*/ 1 h 332"/>
                <a:gd name="T24" fmla="*/ 0 w 399"/>
                <a:gd name="T25" fmla="*/ 1 h 332"/>
                <a:gd name="T26" fmla="*/ 0 w 399"/>
                <a:gd name="T27" fmla="*/ 1 h 332"/>
                <a:gd name="T28" fmla="*/ 0 w 399"/>
                <a:gd name="T29" fmla="*/ 1 h 332"/>
                <a:gd name="T30" fmla="*/ 0 w 399"/>
                <a:gd name="T31" fmla="*/ 1 h 332"/>
                <a:gd name="T32" fmla="*/ 0 w 399"/>
                <a:gd name="T33" fmla="*/ 1 h 332"/>
                <a:gd name="T34" fmla="*/ 0 w 399"/>
                <a:gd name="T35" fmla="*/ 1 h 332"/>
                <a:gd name="T36" fmla="*/ 0 w 399"/>
                <a:gd name="T37" fmla="*/ 1 h 332"/>
                <a:gd name="T38" fmla="*/ 0 w 399"/>
                <a:gd name="T39" fmla="*/ 1 h 332"/>
                <a:gd name="T40" fmla="*/ 0 w 399"/>
                <a:gd name="T41" fmla="*/ 1 h 332"/>
                <a:gd name="T42" fmla="*/ 0 w 399"/>
                <a:gd name="T43" fmla="*/ 1 h 332"/>
                <a:gd name="T44" fmla="*/ 0 w 399"/>
                <a:gd name="T45" fmla="*/ 1 h 332"/>
                <a:gd name="T46" fmla="*/ 0 w 399"/>
                <a:gd name="T47" fmla="*/ 1 h 332"/>
                <a:gd name="T48" fmla="*/ 0 w 399"/>
                <a:gd name="T49" fmla="*/ 1 h 332"/>
                <a:gd name="T50" fmla="*/ 0 w 399"/>
                <a:gd name="T51" fmla="*/ 1 h 332"/>
                <a:gd name="T52" fmla="*/ 0 w 399"/>
                <a:gd name="T53" fmla="*/ 1 h 332"/>
                <a:gd name="T54" fmla="*/ 0 w 399"/>
                <a:gd name="T55" fmla="*/ 1 h 332"/>
                <a:gd name="T56" fmla="*/ 0 w 399"/>
                <a:gd name="T57" fmla="*/ 1 h 332"/>
                <a:gd name="T58" fmla="*/ 0 w 399"/>
                <a:gd name="T59" fmla="*/ 1 h 332"/>
                <a:gd name="T60" fmla="*/ 0 w 399"/>
                <a:gd name="T61" fmla="*/ 1 h 332"/>
                <a:gd name="T62" fmla="*/ 0 w 399"/>
                <a:gd name="T63" fmla="*/ 1 h 332"/>
                <a:gd name="T64" fmla="*/ 0 w 399"/>
                <a:gd name="T65" fmla="*/ 1 h 332"/>
                <a:gd name="T66" fmla="*/ 0 w 399"/>
                <a:gd name="T67" fmla="*/ 1 h 332"/>
                <a:gd name="T68" fmla="*/ 0 w 399"/>
                <a:gd name="T69" fmla="*/ 1 h 332"/>
                <a:gd name="T70" fmla="*/ 0 w 399"/>
                <a:gd name="T71" fmla="*/ 1 h 332"/>
                <a:gd name="T72" fmla="*/ 0 w 399"/>
                <a:gd name="T73" fmla="*/ 1 h 332"/>
                <a:gd name="T74" fmla="*/ 0 w 399"/>
                <a:gd name="T75" fmla="*/ 1 h 332"/>
                <a:gd name="T76" fmla="*/ 0 w 399"/>
                <a:gd name="T77" fmla="*/ 1 h 332"/>
                <a:gd name="T78" fmla="*/ 0 w 399"/>
                <a:gd name="T79" fmla="*/ 1 h 332"/>
                <a:gd name="T80" fmla="*/ 0 w 399"/>
                <a:gd name="T81" fmla="*/ 0 h 332"/>
                <a:gd name="T82" fmla="*/ 0 w 399"/>
                <a:gd name="T83" fmla="*/ 1 h 332"/>
                <a:gd name="T84" fmla="*/ 0 w 399"/>
                <a:gd name="T85" fmla="*/ 1 h 332"/>
                <a:gd name="T86" fmla="*/ 0 w 399"/>
                <a:gd name="T87" fmla="*/ 1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50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0 w 348"/>
                <a:gd name="T1" fmla="*/ 0 h 222"/>
                <a:gd name="T2" fmla="*/ 0 w 348"/>
                <a:gd name="T3" fmla="*/ 0 h 222"/>
                <a:gd name="T4" fmla="*/ 0 w 348"/>
                <a:gd name="T5" fmla="*/ 0 h 222"/>
                <a:gd name="T6" fmla="*/ 0 w 348"/>
                <a:gd name="T7" fmla="*/ 0 h 222"/>
                <a:gd name="T8" fmla="*/ 0 w 348"/>
                <a:gd name="T9" fmla="*/ 0 h 222"/>
                <a:gd name="T10" fmla="*/ 0 w 348"/>
                <a:gd name="T11" fmla="*/ 0 h 222"/>
                <a:gd name="T12" fmla="*/ 0 w 348"/>
                <a:gd name="T13" fmla="*/ 0 h 222"/>
                <a:gd name="T14" fmla="*/ 0 w 348"/>
                <a:gd name="T15" fmla="*/ 0 h 222"/>
                <a:gd name="T16" fmla="*/ 0 w 348"/>
                <a:gd name="T17" fmla="*/ 0 h 222"/>
                <a:gd name="T18" fmla="*/ 0 w 348"/>
                <a:gd name="T19" fmla="*/ 0 h 222"/>
                <a:gd name="T20" fmla="*/ 0 w 348"/>
                <a:gd name="T21" fmla="*/ 0 h 222"/>
                <a:gd name="T22" fmla="*/ 0 w 348"/>
                <a:gd name="T23" fmla="*/ 0 h 222"/>
                <a:gd name="T24" fmla="*/ 0 w 348"/>
                <a:gd name="T25" fmla="*/ 0 h 222"/>
                <a:gd name="T26" fmla="*/ 0 w 348"/>
                <a:gd name="T27" fmla="*/ 0 h 222"/>
                <a:gd name="T28" fmla="*/ 0 w 348"/>
                <a:gd name="T29" fmla="*/ 0 h 222"/>
                <a:gd name="T30" fmla="*/ 0 w 348"/>
                <a:gd name="T31" fmla="*/ 0 h 222"/>
                <a:gd name="T32" fmla="*/ 0 w 348"/>
                <a:gd name="T33" fmla="*/ 0 h 222"/>
                <a:gd name="T34" fmla="*/ 0 w 348"/>
                <a:gd name="T35" fmla="*/ 0 h 222"/>
                <a:gd name="T36" fmla="*/ 0 w 348"/>
                <a:gd name="T37" fmla="*/ 0 h 222"/>
                <a:gd name="T38" fmla="*/ 0 w 348"/>
                <a:gd name="T39" fmla="*/ 0 h 222"/>
                <a:gd name="T40" fmla="*/ 0 w 348"/>
                <a:gd name="T41" fmla="*/ 0 h 222"/>
                <a:gd name="T42" fmla="*/ 0 w 348"/>
                <a:gd name="T43" fmla="*/ 0 h 222"/>
                <a:gd name="T44" fmla="*/ 0 w 348"/>
                <a:gd name="T45" fmla="*/ 0 h 222"/>
                <a:gd name="T46" fmla="*/ 0 w 348"/>
                <a:gd name="T47" fmla="*/ 0 h 222"/>
                <a:gd name="T48" fmla="*/ 0 w 348"/>
                <a:gd name="T49" fmla="*/ 0 h 222"/>
                <a:gd name="T50" fmla="*/ 0 w 348"/>
                <a:gd name="T51" fmla="*/ 0 h 222"/>
                <a:gd name="T52" fmla="*/ 0 w 348"/>
                <a:gd name="T53" fmla="*/ 0 h 222"/>
                <a:gd name="T54" fmla="*/ 0 w 348"/>
                <a:gd name="T55" fmla="*/ 0 h 222"/>
                <a:gd name="T56" fmla="*/ 0 w 348"/>
                <a:gd name="T57" fmla="*/ 0 h 222"/>
                <a:gd name="T58" fmla="*/ 0 w 348"/>
                <a:gd name="T59" fmla="*/ 0 h 222"/>
                <a:gd name="T60" fmla="*/ 0 w 348"/>
                <a:gd name="T61" fmla="*/ 0 h 222"/>
                <a:gd name="T62" fmla="*/ 0 w 348"/>
                <a:gd name="T63" fmla="*/ 0 h 222"/>
                <a:gd name="T64" fmla="*/ 0 w 348"/>
                <a:gd name="T65" fmla="*/ 0 h 222"/>
                <a:gd name="T66" fmla="*/ 0 w 348"/>
                <a:gd name="T67" fmla="*/ 0 h 222"/>
                <a:gd name="T68" fmla="*/ 0 w 348"/>
                <a:gd name="T69" fmla="*/ 0 h 222"/>
                <a:gd name="T70" fmla="*/ 0 w 348"/>
                <a:gd name="T71" fmla="*/ 0 h 222"/>
                <a:gd name="T72" fmla="*/ 0 w 348"/>
                <a:gd name="T73" fmla="*/ 0 h 222"/>
                <a:gd name="T74" fmla="*/ 0 w 348"/>
                <a:gd name="T75" fmla="*/ 0 h 222"/>
                <a:gd name="T76" fmla="*/ 0 w 348"/>
                <a:gd name="T77" fmla="*/ 0 h 222"/>
                <a:gd name="T78" fmla="*/ 0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0 w 348"/>
                <a:gd name="T95" fmla="*/ 0 h 222"/>
                <a:gd name="T96" fmla="*/ 0 w 348"/>
                <a:gd name="T97" fmla="*/ 0 h 222"/>
                <a:gd name="T98" fmla="*/ 0 w 348"/>
                <a:gd name="T99" fmla="*/ 0 h 222"/>
                <a:gd name="T100" fmla="*/ 0 w 348"/>
                <a:gd name="T101" fmla="*/ 0 h 222"/>
                <a:gd name="T102" fmla="*/ 0 w 348"/>
                <a:gd name="T103" fmla="*/ 0 h 222"/>
                <a:gd name="T104" fmla="*/ 0 w 348"/>
                <a:gd name="T105" fmla="*/ 0 h 222"/>
                <a:gd name="T106" fmla="*/ 0 w 348"/>
                <a:gd name="T107" fmla="*/ 0 h 222"/>
                <a:gd name="T108" fmla="*/ 0 w 348"/>
                <a:gd name="T109" fmla="*/ 0 h 222"/>
                <a:gd name="T110" fmla="*/ 0 w 348"/>
                <a:gd name="T111" fmla="*/ 0 h 222"/>
                <a:gd name="T112" fmla="*/ 0 w 348"/>
                <a:gd name="T113" fmla="*/ 0 h 222"/>
                <a:gd name="T114" fmla="*/ 0 w 348"/>
                <a:gd name="T115" fmla="*/ 0 h 222"/>
                <a:gd name="T116" fmla="*/ 0 w 348"/>
                <a:gd name="T117" fmla="*/ 0 h 222"/>
                <a:gd name="T118" fmla="*/ 0 w 348"/>
                <a:gd name="T119" fmla="*/ 0 h 222"/>
                <a:gd name="T120" fmla="*/ 0 w 348"/>
                <a:gd name="T121" fmla="*/ 0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51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0 h 207"/>
                <a:gd name="T2" fmla="*/ 0 w 142"/>
                <a:gd name="T3" fmla="*/ 0 h 207"/>
                <a:gd name="T4" fmla="*/ 0 w 142"/>
                <a:gd name="T5" fmla="*/ 0 h 207"/>
                <a:gd name="T6" fmla="*/ 0 w 142"/>
                <a:gd name="T7" fmla="*/ 0 h 207"/>
                <a:gd name="T8" fmla="*/ 0 w 142"/>
                <a:gd name="T9" fmla="*/ 0 h 207"/>
                <a:gd name="T10" fmla="*/ 0 w 142"/>
                <a:gd name="T11" fmla="*/ 0 h 207"/>
                <a:gd name="T12" fmla="*/ 0 w 142"/>
                <a:gd name="T13" fmla="*/ 0 h 207"/>
                <a:gd name="T14" fmla="*/ 0 w 142"/>
                <a:gd name="T15" fmla="*/ 0 h 207"/>
                <a:gd name="T16" fmla="*/ 0 w 142"/>
                <a:gd name="T17" fmla="*/ 0 h 207"/>
                <a:gd name="T18" fmla="*/ 0 w 142"/>
                <a:gd name="T19" fmla="*/ 0 h 207"/>
                <a:gd name="T20" fmla="*/ 0 w 142"/>
                <a:gd name="T21" fmla="*/ 0 h 207"/>
                <a:gd name="T22" fmla="*/ 0 w 142"/>
                <a:gd name="T23" fmla="*/ 0 h 207"/>
                <a:gd name="T24" fmla="*/ 0 w 142"/>
                <a:gd name="T25" fmla="*/ 0 h 207"/>
                <a:gd name="T26" fmla="*/ 0 w 142"/>
                <a:gd name="T27" fmla="*/ 0 h 207"/>
                <a:gd name="T28" fmla="*/ 0 w 142"/>
                <a:gd name="T29" fmla="*/ 0 h 207"/>
                <a:gd name="T30" fmla="*/ 0 w 142"/>
                <a:gd name="T31" fmla="*/ 0 h 207"/>
                <a:gd name="T32" fmla="*/ 0 w 142"/>
                <a:gd name="T33" fmla="*/ 0 h 207"/>
                <a:gd name="T34" fmla="*/ 0 w 142"/>
                <a:gd name="T35" fmla="*/ 0 h 207"/>
                <a:gd name="T36" fmla="*/ 0 w 142"/>
                <a:gd name="T37" fmla="*/ 0 h 207"/>
                <a:gd name="T38" fmla="*/ 0 w 142"/>
                <a:gd name="T39" fmla="*/ 0 h 207"/>
                <a:gd name="T40" fmla="*/ 0 w 142"/>
                <a:gd name="T41" fmla="*/ 0 h 207"/>
                <a:gd name="T42" fmla="*/ 0 w 142"/>
                <a:gd name="T43" fmla="*/ 0 h 207"/>
                <a:gd name="T44" fmla="*/ 0 w 142"/>
                <a:gd name="T45" fmla="*/ 0 h 207"/>
                <a:gd name="T46" fmla="*/ 0 w 142"/>
                <a:gd name="T47" fmla="*/ 0 h 207"/>
                <a:gd name="T48" fmla="*/ 0 w 142"/>
                <a:gd name="T49" fmla="*/ 0 h 207"/>
                <a:gd name="T50" fmla="*/ 0 w 142"/>
                <a:gd name="T51" fmla="*/ 0 h 207"/>
                <a:gd name="T52" fmla="*/ 0 w 142"/>
                <a:gd name="T53" fmla="*/ 0 h 207"/>
                <a:gd name="T54" fmla="*/ 0 w 142"/>
                <a:gd name="T55" fmla="*/ 0 h 207"/>
                <a:gd name="T56" fmla="*/ 0 w 142"/>
                <a:gd name="T57" fmla="*/ 0 h 207"/>
                <a:gd name="T58" fmla="*/ 0 w 142"/>
                <a:gd name="T59" fmla="*/ 0 h 207"/>
                <a:gd name="T60" fmla="*/ 0 w 142"/>
                <a:gd name="T61" fmla="*/ 0 h 207"/>
                <a:gd name="T62" fmla="*/ 0 w 142"/>
                <a:gd name="T63" fmla="*/ 0 h 207"/>
                <a:gd name="T64" fmla="*/ 0 w 142"/>
                <a:gd name="T65" fmla="*/ 0 h 207"/>
                <a:gd name="T66" fmla="*/ 0 w 142"/>
                <a:gd name="T67" fmla="*/ 0 h 207"/>
                <a:gd name="T68" fmla="*/ 0 w 142"/>
                <a:gd name="T69" fmla="*/ 0 h 207"/>
                <a:gd name="T70" fmla="*/ 0 w 142"/>
                <a:gd name="T71" fmla="*/ 0 h 207"/>
                <a:gd name="T72" fmla="*/ 0 w 142"/>
                <a:gd name="T73" fmla="*/ 0 h 207"/>
                <a:gd name="T74" fmla="*/ 0 w 142"/>
                <a:gd name="T75" fmla="*/ 0 h 207"/>
                <a:gd name="T76" fmla="*/ 0 w 142"/>
                <a:gd name="T77" fmla="*/ 0 h 207"/>
                <a:gd name="T78" fmla="*/ 0 w 142"/>
                <a:gd name="T79" fmla="*/ 0 h 207"/>
                <a:gd name="T80" fmla="*/ 0 w 142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52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0 w 303"/>
                <a:gd name="T1" fmla="*/ 0 h 272"/>
                <a:gd name="T2" fmla="*/ 0 w 303"/>
                <a:gd name="T3" fmla="*/ 0 h 272"/>
                <a:gd name="T4" fmla="*/ 0 w 303"/>
                <a:gd name="T5" fmla="*/ 0 h 272"/>
                <a:gd name="T6" fmla="*/ 0 w 303"/>
                <a:gd name="T7" fmla="*/ 0 h 272"/>
                <a:gd name="T8" fmla="*/ 0 w 303"/>
                <a:gd name="T9" fmla="*/ 0 h 272"/>
                <a:gd name="T10" fmla="*/ 0 w 303"/>
                <a:gd name="T11" fmla="*/ 0 h 272"/>
                <a:gd name="T12" fmla="*/ 0 w 303"/>
                <a:gd name="T13" fmla="*/ 0 h 272"/>
                <a:gd name="T14" fmla="*/ 0 w 303"/>
                <a:gd name="T15" fmla="*/ 0 h 272"/>
                <a:gd name="T16" fmla="*/ 0 w 303"/>
                <a:gd name="T17" fmla="*/ 0 h 272"/>
                <a:gd name="T18" fmla="*/ 0 w 303"/>
                <a:gd name="T19" fmla="*/ 0 h 272"/>
                <a:gd name="T20" fmla="*/ 0 w 303"/>
                <a:gd name="T21" fmla="*/ 0 h 272"/>
                <a:gd name="T22" fmla="*/ 0 w 303"/>
                <a:gd name="T23" fmla="*/ 0 h 272"/>
                <a:gd name="T24" fmla="*/ 0 w 303"/>
                <a:gd name="T25" fmla="*/ 0 h 272"/>
                <a:gd name="T26" fmla="*/ 0 w 303"/>
                <a:gd name="T27" fmla="*/ 0 h 272"/>
                <a:gd name="T28" fmla="*/ 0 w 303"/>
                <a:gd name="T29" fmla="*/ 0 h 272"/>
                <a:gd name="T30" fmla="*/ 0 w 303"/>
                <a:gd name="T31" fmla="*/ 0 h 272"/>
                <a:gd name="T32" fmla="*/ 0 w 303"/>
                <a:gd name="T33" fmla="*/ 0 h 272"/>
                <a:gd name="T34" fmla="*/ 0 w 303"/>
                <a:gd name="T35" fmla="*/ 0 h 272"/>
                <a:gd name="T36" fmla="*/ 0 w 303"/>
                <a:gd name="T37" fmla="*/ 0 h 272"/>
                <a:gd name="T38" fmla="*/ 0 w 303"/>
                <a:gd name="T39" fmla="*/ 0 h 272"/>
                <a:gd name="T40" fmla="*/ 0 w 303"/>
                <a:gd name="T41" fmla="*/ 0 h 272"/>
                <a:gd name="T42" fmla="*/ 0 w 303"/>
                <a:gd name="T43" fmla="*/ 0 h 272"/>
                <a:gd name="T44" fmla="*/ 0 w 303"/>
                <a:gd name="T45" fmla="*/ 0 h 272"/>
                <a:gd name="T46" fmla="*/ 0 w 303"/>
                <a:gd name="T47" fmla="*/ 0 h 272"/>
                <a:gd name="T48" fmla="*/ 0 w 303"/>
                <a:gd name="T49" fmla="*/ 0 h 272"/>
                <a:gd name="T50" fmla="*/ 0 w 303"/>
                <a:gd name="T51" fmla="*/ 0 h 272"/>
                <a:gd name="T52" fmla="*/ 0 w 303"/>
                <a:gd name="T53" fmla="*/ 0 h 272"/>
                <a:gd name="T54" fmla="*/ 0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0 w 303"/>
                <a:gd name="T63" fmla="*/ 0 h 272"/>
                <a:gd name="T64" fmla="*/ 0 w 303"/>
                <a:gd name="T65" fmla="*/ 0 h 272"/>
                <a:gd name="T66" fmla="*/ 0 w 303"/>
                <a:gd name="T67" fmla="*/ 0 h 272"/>
                <a:gd name="T68" fmla="*/ 0 w 303"/>
                <a:gd name="T69" fmla="*/ 0 h 272"/>
                <a:gd name="T70" fmla="*/ 0 w 303"/>
                <a:gd name="T71" fmla="*/ 0 h 272"/>
                <a:gd name="T72" fmla="*/ 0 w 303"/>
                <a:gd name="T73" fmla="*/ 0 h 272"/>
                <a:gd name="T74" fmla="*/ 0 w 303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3" name="Line 53"/>
          <p:cNvSpPr>
            <a:spLocks noChangeShapeType="1"/>
          </p:cNvSpPr>
          <p:nvPr/>
        </p:nvSpPr>
        <p:spPr bwMode="auto">
          <a:xfrm>
            <a:off x="1787525" y="5707063"/>
            <a:ext cx="846138" cy="38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54"/>
          <p:cNvSpPr>
            <a:spLocks noChangeShapeType="1"/>
          </p:cNvSpPr>
          <p:nvPr/>
        </p:nvSpPr>
        <p:spPr bwMode="auto">
          <a:xfrm flipH="1">
            <a:off x="3055938" y="5668963"/>
            <a:ext cx="80645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55"/>
          <p:cNvSpPr>
            <a:spLocks noChangeShapeType="1"/>
          </p:cNvSpPr>
          <p:nvPr/>
        </p:nvSpPr>
        <p:spPr bwMode="auto">
          <a:xfrm flipV="1">
            <a:off x="2978150" y="5745163"/>
            <a:ext cx="922338" cy="153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56"/>
          <p:cNvSpPr>
            <a:spLocks noChangeShapeType="1"/>
          </p:cNvSpPr>
          <p:nvPr/>
        </p:nvSpPr>
        <p:spPr bwMode="auto">
          <a:xfrm flipH="1">
            <a:off x="3017838" y="5821363"/>
            <a:ext cx="958850" cy="269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0297" name="Text Box 57"/>
          <p:cNvSpPr txBox="1">
            <a:spLocks noChangeArrowheads="1"/>
          </p:cNvSpPr>
          <p:nvPr/>
        </p:nvSpPr>
        <p:spPr bwMode="auto">
          <a:xfrm>
            <a:off x="4716463" y="4652963"/>
            <a:ext cx="3770312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</a:rPr>
              <a:t> Beacon frames from APs</a:t>
            </a:r>
          </a:p>
          <a:p>
            <a:pPr algn="l"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</a:rPr>
              <a:t> Associate request from host</a:t>
            </a:r>
          </a:p>
          <a:p>
            <a:pPr algn="l"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</a:rPr>
              <a:t> Association response from 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Channels and Association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Multiple channels at different frequencies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Network administrator chooses frequency for AP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Interference if channel is same as neighboring AP</a:t>
            </a:r>
          </a:p>
        </p:txBody>
      </p:sp>
      <p:sp>
        <p:nvSpPr>
          <p:cNvPr id="460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32588" y="630872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B4B4BD6-E000-0543-BA2F-49B22EE8CFC9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17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44036" name="Oval 6"/>
          <p:cNvSpPr>
            <a:spLocks noChangeArrowheads="1"/>
          </p:cNvSpPr>
          <p:nvPr/>
        </p:nvSpPr>
        <p:spPr bwMode="auto">
          <a:xfrm>
            <a:off x="1076325" y="4759325"/>
            <a:ext cx="2055813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7"/>
          <p:cNvSpPr>
            <a:spLocks noChangeArrowheads="1"/>
          </p:cNvSpPr>
          <p:nvPr/>
        </p:nvSpPr>
        <p:spPr bwMode="auto">
          <a:xfrm>
            <a:off x="2305050" y="4721225"/>
            <a:ext cx="2055813" cy="1946275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8" name="Group 8"/>
          <p:cNvGrpSpPr>
            <a:grpSpLocks/>
          </p:cNvGrpSpPr>
          <p:nvPr/>
        </p:nvGrpSpPr>
        <p:grpSpPr bwMode="auto">
          <a:xfrm>
            <a:off x="2363788" y="5360988"/>
            <a:ext cx="730250" cy="882650"/>
            <a:chOff x="2870" y="1518"/>
            <a:chExt cx="292" cy="320"/>
          </a:xfrm>
        </p:grpSpPr>
        <p:graphicFrame>
          <p:nvGraphicFramePr>
            <p:cNvPr id="44083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5" name="Clip" r:id="rId4" imgW="825500" imgH="838200" progId="MS_ClipArt_Gallery.2">
                    <p:embed/>
                  </p:oleObj>
                </mc:Choice>
                <mc:Fallback>
                  <p:oleObj name="Clip" r:id="rId4" imgW="825500" imgH="8382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84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6" name="Clip" r:id="rId6" imgW="1270000" imgH="1193800" progId="MS_ClipArt_Gallery.2">
                    <p:embed/>
                  </p:oleObj>
                </mc:Choice>
                <mc:Fallback>
                  <p:oleObj name="Clip" r:id="rId6" imgW="1270000" imgH="11938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39" name="Group 13"/>
          <p:cNvGrpSpPr>
            <a:grpSpLocks/>
          </p:cNvGrpSpPr>
          <p:nvPr/>
        </p:nvGrpSpPr>
        <p:grpSpPr bwMode="auto">
          <a:xfrm>
            <a:off x="3554413" y="5014913"/>
            <a:ext cx="827087" cy="831850"/>
            <a:chOff x="1160" y="2192"/>
            <a:chExt cx="589" cy="440"/>
          </a:xfrm>
        </p:grpSpPr>
        <p:pic>
          <p:nvPicPr>
            <p:cNvPr id="44065" name="Picture 14" descr="31u_bnrz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16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0 w 247"/>
                <a:gd name="T1" fmla="*/ 1 h 203"/>
                <a:gd name="T2" fmla="*/ 0 w 247"/>
                <a:gd name="T3" fmla="*/ 1 h 203"/>
                <a:gd name="T4" fmla="*/ 0 w 247"/>
                <a:gd name="T5" fmla="*/ 1 h 203"/>
                <a:gd name="T6" fmla="*/ 0 w 247"/>
                <a:gd name="T7" fmla="*/ 1 h 203"/>
                <a:gd name="T8" fmla="*/ 0 w 247"/>
                <a:gd name="T9" fmla="*/ 1 h 203"/>
                <a:gd name="T10" fmla="*/ 0 w 247"/>
                <a:gd name="T11" fmla="*/ 1 h 203"/>
                <a:gd name="T12" fmla="*/ 0 w 247"/>
                <a:gd name="T13" fmla="*/ 1 h 203"/>
                <a:gd name="T14" fmla="*/ 0 w 247"/>
                <a:gd name="T15" fmla="*/ 1 h 203"/>
                <a:gd name="T16" fmla="*/ 0 w 247"/>
                <a:gd name="T17" fmla="*/ 1 h 203"/>
                <a:gd name="T18" fmla="*/ 0 w 247"/>
                <a:gd name="T19" fmla="*/ 1 h 203"/>
                <a:gd name="T20" fmla="*/ 0 w 247"/>
                <a:gd name="T21" fmla="*/ 1 h 203"/>
                <a:gd name="T22" fmla="*/ 0 w 247"/>
                <a:gd name="T23" fmla="*/ 1 h 203"/>
                <a:gd name="T24" fmla="*/ 0 w 247"/>
                <a:gd name="T25" fmla="*/ 1 h 203"/>
                <a:gd name="T26" fmla="*/ 0 w 247"/>
                <a:gd name="T27" fmla="*/ 1 h 203"/>
                <a:gd name="T28" fmla="*/ 0 w 247"/>
                <a:gd name="T29" fmla="*/ 1 h 203"/>
                <a:gd name="T30" fmla="*/ 0 w 247"/>
                <a:gd name="T31" fmla="*/ 1 h 203"/>
                <a:gd name="T32" fmla="*/ 0 w 247"/>
                <a:gd name="T33" fmla="*/ 1 h 203"/>
                <a:gd name="T34" fmla="*/ 0 w 247"/>
                <a:gd name="T35" fmla="*/ 1 h 203"/>
                <a:gd name="T36" fmla="*/ 0 w 247"/>
                <a:gd name="T37" fmla="*/ 1 h 203"/>
                <a:gd name="T38" fmla="*/ 0 w 247"/>
                <a:gd name="T39" fmla="*/ 1 h 203"/>
                <a:gd name="T40" fmla="*/ 0 w 247"/>
                <a:gd name="T41" fmla="*/ 1 h 203"/>
                <a:gd name="T42" fmla="*/ 0 w 247"/>
                <a:gd name="T43" fmla="*/ 1 h 203"/>
                <a:gd name="T44" fmla="*/ 0 w 247"/>
                <a:gd name="T45" fmla="*/ 1 h 203"/>
                <a:gd name="T46" fmla="*/ 0 w 247"/>
                <a:gd name="T47" fmla="*/ 1 h 203"/>
                <a:gd name="T48" fmla="*/ 0 w 247"/>
                <a:gd name="T49" fmla="*/ 1 h 203"/>
                <a:gd name="T50" fmla="*/ 0 w 247"/>
                <a:gd name="T51" fmla="*/ 1 h 203"/>
                <a:gd name="T52" fmla="*/ 0 w 247"/>
                <a:gd name="T53" fmla="*/ 1 h 203"/>
                <a:gd name="T54" fmla="*/ 0 w 247"/>
                <a:gd name="T55" fmla="*/ 1 h 203"/>
                <a:gd name="T56" fmla="*/ 0 w 247"/>
                <a:gd name="T57" fmla="*/ 1 h 203"/>
                <a:gd name="T58" fmla="*/ 0 w 247"/>
                <a:gd name="T59" fmla="*/ 1 h 203"/>
                <a:gd name="T60" fmla="*/ 0 w 247"/>
                <a:gd name="T61" fmla="*/ 1 h 203"/>
                <a:gd name="T62" fmla="*/ 0 w 247"/>
                <a:gd name="T63" fmla="*/ 1 h 203"/>
                <a:gd name="T64" fmla="*/ 0 w 247"/>
                <a:gd name="T65" fmla="*/ 1 h 203"/>
                <a:gd name="T66" fmla="*/ 0 w 247"/>
                <a:gd name="T67" fmla="*/ 1 h 203"/>
                <a:gd name="T68" fmla="*/ 0 w 247"/>
                <a:gd name="T69" fmla="*/ 1 h 203"/>
                <a:gd name="T70" fmla="*/ 0 w 247"/>
                <a:gd name="T71" fmla="*/ 1 h 203"/>
                <a:gd name="T72" fmla="*/ 0 w 247"/>
                <a:gd name="T73" fmla="*/ 1 h 203"/>
                <a:gd name="T74" fmla="*/ 0 w 247"/>
                <a:gd name="T75" fmla="*/ 1 h 203"/>
                <a:gd name="T76" fmla="*/ 0 w 247"/>
                <a:gd name="T77" fmla="*/ 1 h 203"/>
                <a:gd name="T78" fmla="*/ 0 w 247"/>
                <a:gd name="T79" fmla="*/ 1 h 203"/>
                <a:gd name="T80" fmla="*/ 0 w 247"/>
                <a:gd name="T81" fmla="*/ 1 h 203"/>
                <a:gd name="T82" fmla="*/ 0 w 247"/>
                <a:gd name="T83" fmla="*/ 1 h 203"/>
                <a:gd name="T84" fmla="*/ 0 w 247"/>
                <a:gd name="T85" fmla="*/ 0 h 203"/>
                <a:gd name="T86" fmla="*/ 0 w 247"/>
                <a:gd name="T87" fmla="*/ 1 h 203"/>
                <a:gd name="T88" fmla="*/ 0 w 247"/>
                <a:gd name="T89" fmla="*/ 1 h 203"/>
                <a:gd name="T90" fmla="*/ 0 w 247"/>
                <a:gd name="T91" fmla="*/ 1 h 203"/>
                <a:gd name="T92" fmla="*/ 0 w 247"/>
                <a:gd name="T93" fmla="*/ 1 h 203"/>
                <a:gd name="T94" fmla="*/ 0 w 247"/>
                <a:gd name="T95" fmla="*/ 1 h 203"/>
                <a:gd name="T96" fmla="*/ 0 w 247"/>
                <a:gd name="T97" fmla="*/ 1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Freeform 17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0 w 158"/>
                <a:gd name="T1" fmla="*/ 1 h 158"/>
                <a:gd name="T2" fmla="*/ 0 w 158"/>
                <a:gd name="T3" fmla="*/ 1 h 158"/>
                <a:gd name="T4" fmla="*/ 0 w 158"/>
                <a:gd name="T5" fmla="*/ 1 h 158"/>
                <a:gd name="T6" fmla="*/ 0 w 158"/>
                <a:gd name="T7" fmla="*/ 1 h 158"/>
                <a:gd name="T8" fmla="*/ 0 w 158"/>
                <a:gd name="T9" fmla="*/ 1 h 158"/>
                <a:gd name="T10" fmla="*/ 0 w 158"/>
                <a:gd name="T11" fmla="*/ 1 h 158"/>
                <a:gd name="T12" fmla="*/ 0 w 158"/>
                <a:gd name="T13" fmla="*/ 1 h 158"/>
                <a:gd name="T14" fmla="*/ 0 w 158"/>
                <a:gd name="T15" fmla="*/ 1 h 158"/>
                <a:gd name="T16" fmla="*/ 0 w 158"/>
                <a:gd name="T17" fmla="*/ 1 h 158"/>
                <a:gd name="T18" fmla="*/ 0 w 158"/>
                <a:gd name="T19" fmla="*/ 1 h 158"/>
                <a:gd name="T20" fmla="*/ 0 w 158"/>
                <a:gd name="T21" fmla="*/ 1 h 158"/>
                <a:gd name="T22" fmla="*/ 0 w 158"/>
                <a:gd name="T23" fmla="*/ 1 h 158"/>
                <a:gd name="T24" fmla="*/ 0 w 158"/>
                <a:gd name="T25" fmla="*/ 1 h 158"/>
                <a:gd name="T26" fmla="*/ 0 w 158"/>
                <a:gd name="T27" fmla="*/ 1 h 158"/>
                <a:gd name="T28" fmla="*/ 0 w 158"/>
                <a:gd name="T29" fmla="*/ 1 h 158"/>
                <a:gd name="T30" fmla="*/ 0 w 158"/>
                <a:gd name="T31" fmla="*/ 1 h 158"/>
                <a:gd name="T32" fmla="*/ 0 w 158"/>
                <a:gd name="T33" fmla="*/ 1 h 158"/>
                <a:gd name="T34" fmla="*/ 0 w 158"/>
                <a:gd name="T35" fmla="*/ 1 h 158"/>
                <a:gd name="T36" fmla="*/ 0 w 158"/>
                <a:gd name="T37" fmla="*/ 1 h 158"/>
                <a:gd name="T38" fmla="*/ 0 w 158"/>
                <a:gd name="T39" fmla="*/ 1 h 158"/>
                <a:gd name="T40" fmla="*/ 0 w 158"/>
                <a:gd name="T41" fmla="*/ 1 h 158"/>
                <a:gd name="T42" fmla="*/ 0 w 158"/>
                <a:gd name="T43" fmla="*/ 1 h 158"/>
                <a:gd name="T44" fmla="*/ 0 w 158"/>
                <a:gd name="T45" fmla="*/ 1 h 158"/>
                <a:gd name="T46" fmla="*/ 0 w 158"/>
                <a:gd name="T47" fmla="*/ 1 h 158"/>
                <a:gd name="T48" fmla="*/ 0 w 158"/>
                <a:gd name="T49" fmla="*/ 1 h 158"/>
                <a:gd name="T50" fmla="*/ 0 w 158"/>
                <a:gd name="T51" fmla="*/ 1 h 158"/>
                <a:gd name="T52" fmla="*/ 0 w 158"/>
                <a:gd name="T53" fmla="*/ 1 h 158"/>
                <a:gd name="T54" fmla="*/ 0 w 158"/>
                <a:gd name="T55" fmla="*/ 1 h 158"/>
                <a:gd name="T56" fmla="*/ 0 w 158"/>
                <a:gd name="T57" fmla="*/ 1 h 158"/>
                <a:gd name="T58" fmla="*/ 0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0 w 158"/>
                <a:gd name="T71" fmla="*/ 1 h 158"/>
                <a:gd name="T72" fmla="*/ 0 w 158"/>
                <a:gd name="T73" fmla="*/ 1 h 158"/>
                <a:gd name="T74" fmla="*/ 0 w 158"/>
                <a:gd name="T75" fmla="*/ 1 h 158"/>
                <a:gd name="T76" fmla="*/ 0 w 158"/>
                <a:gd name="T77" fmla="*/ 1 h 158"/>
                <a:gd name="T78" fmla="*/ 0 w 158"/>
                <a:gd name="T79" fmla="*/ 1 h 158"/>
                <a:gd name="T80" fmla="*/ 0 w 158"/>
                <a:gd name="T81" fmla="*/ 1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18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0 w 399"/>
                <a:gd name="T1" fmla="*/ 1 h 331"/>
                <a:gd name="T2" fmla="*/ 0 w 399"/>
                <a:gd name="T3" fmla="*/ 1 h 331"/>
                <a:gd name="T4" fmla="*/ 0 w 399"/>
                <a:gd name="T5" fmla="*/ 1 h 331"/>
                <a:gd name="T6" fmla="*/ 0 w 399"/>
                <a:gd name="T7" fmla="*/ 1 h 331"/>
                <a:gd name="T8" fmla="*/ 0 w 399"/>
                <a:gd name="T9" fmla="*/ 1 h 331"/>
                <a:gd name="T10" fmla="*/ 0 w 399"/>
                <a:gd name="T11" fmla="*/ 1 h 331"/>
                <a:gd name="T12" fmla="*/ 0 w 399"/>
                <a:gd name="T13" fmla="*/ 1 h 331"/>
                <a:gd name="T14" fmla="*/ 0 w 399"/>
                <a:gd name="T15" fmla="*/ 1 h 331"/>
                <a:gd name="T16" fmla="*/ 0 w 399"/>
                <a:gd name="T17" fmla="*/ 1 h 331"/>
                <a:gd name="T18" fmla="*/ 0 w 399"/>
                <a:gd name="T19" fmla="*/ 1 h 331"/>
                <a:gd name="T20" fmla="*/ 0 w 399"/>
                <a:gd name="T21" fmla="*/ 1 h 331"/>
                <a:gd name="T22" fmla="*/ 0 w 399"/>
                <a:gd name="T23" fmla="*/ 1 h 331"/>
                <a:gd name="T24" fmla="*/ 0 w 399"/>
                <a:gd name="T25" fmla="*/ 1 h 331"/>
                <a:gd name="T26" fmla="*/ 0 w 399"/>
                <a:gd name="T27" fmla="*/ 1 h 331"/>
                <a:gd name="T28" fmla="*/ 0 w 399"/>
                <a:gd name="T29" fmla="*/ 1 h 331"/>
                <a:gd name="T30" fmla="*/ 0 w 399"/>
                <a:gd name="T31" fmla="*/ 1 h 331"/>
                <a:gd name="T32" fmla="*/ 0 w 399"/>
                <a:gd name="T33" fmla="*/ 1 h 331"/>
                <a:gd name="T34" fmla="*/ 0 w 399"/>
                <a:gd name="T35" fmla="*/ 1 h 331"/>
                <a:gd name="T36" fmla="*/ 0 w 399"/>
                <a:gd name="T37" fmla="*/ 1 h 331"/>
                <a:gd name="T38" fmla="*/ 0 w 399"/>
                <a:gd name="T39" fmla="*/ 1 h 331"/>
                <a:gd name="T40" fmla="*/ 0 w 399"/>
                <a:gd name="T41" fmla="*/ 1 h 331"/>
                <a:gd name="T42" fmla="*/ 0 w 399"/>
                <a:gd name="T43" fmla="*/ 1 h 331"/>
                <a:gd name="T44" fmla="*/ 0 w 399"/>
                <a:gd name="T45" fmla="*/ 1 h 331"/>
                <a:gd name="T46" fmla="*/ 0 w 399"/>
                <a:gd name="T47" fmla="*/ 1 h 331"/>
                <a:gd name="T48" fmla="*/ 0 w 399"/>
                <a:gd name="T49" fmla="*/ 1 h 331"/>
                <a:gd name="T50" fmla="*/ 0 w 399"/>
                <a:gd name="T51" fmla="*/ 1 h 331"/>
                <a:gd name="T52" fmla="*/ 0 w 399"/>
                <a:gd name="T53" fmla="*/ 1 h 331"/>
                <a:gd name="T54" fmla="*/ 0 w 399"/>
                <a:gd name="T55" fmla="*/ 1 h 331"/>
                <a:gd name="T56" fmla="*/ 0 w 399"/>
                <a:gd name="T57" fmla="*/ 1 h 331"/>
                <a:gd name="T58" fmla="*/ 0 w 399"/>
                <a:gd name="T59" fmla="*/ 1 h 331"/>
                <a:gd name="T60" fmla="*/ 0 w 399"/>
                <a:gd name="T61" fmla="*/ 1 h 331"/>
                <a:gd name="T62" fmla="*/ 0 w 399"/>
                <a:gd name="T63" fmla="*/ 1 h 331"/>
                <a:gd name="T64" fmla="*/ 0 w 399"/>
                <a:gd name="T65" fmla="*/ 1 h 331"/>
                <a:gd name="T66" fmla="*/ 0 w 399"/>
                <a:gd name="T67" fmla="*/ 1 h 331"/>
                <a:gd name="T68" fmla="*/ 0 w 399"/>
                <a:gd name="T69" fmla="*/ 1 h 331"/>
                <a:gd name="T70" fmla="*/ 0 w 399"/>
                <a:gd name="T71" fmla="*/ 1 h 331"/>
                <a:gd name="T72" fmla="*/ 0 w 399"/>
                <a:gd name="T73" fmla="*/ 1 h 331"/>
                <a:gd name="T74" fmla="*/ 0 w 399"/>
                <a:gd name="T75" fmla="*/ 1 h 331"/>
                <a:gd name="T76" fmla="*/ 0 w 399"/>
                <a:gd name="T77" fmla="*/ 1 h 331"/>
                <a:gd name="T78" fmla="*/ 0 w 399"/>
                <a:gd name="T79" fmla="*/ 1 h 331"/>
                <a:gd name="T80" fmla="*/ 0 w 399"/>
                <a:gd name="T81" fmla="*/ 0 h 331"/>
                <a:gd name="T82" fmla="*/ 0 w 399"/>
                <a:gd name="T83" fmla="*/ 1 h 331"/>
                <a:gd name="T84" fmla="*/ 0 w 399"/>
                <a:gd name="T85" fmla="*/ 1 h 331"/>
                <a:gd name="T86" fmla="*/ 0 w 399"/>
                <a:gd name="T87" fmla="*/ 1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19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0 w 350"/>
                <a:gd name="T1" fmla="*/ 0 h 221"/>
                <a:gd name="T2" fmla="*/ 0 w 350"/>
                <a:gd name="T3" fmla="*/ 0 h 221"/>
                <a:gd name="T4" fmla="*/ 0 w 350"/>
                <a:gd name="T5" fmla="*/ 0 h 221"/>
                <a:gd name="T6" fmla="*/ 0 w 350"/>
                <a:gd name="T7" fmla="*/ 0 h 221"/>
                <a:gd name="T8" fmla="*/ 0 w 350"/>
                <a:gd name="T9" fmla="*/ 0 h 221"/>
                <a:gd name="T10" fmla="*/ 0 w 350"/>
                <a:gd name="T11" fmla="*/ 0 h 221"/>
                <a:gd name="T12" fmla="*/ 0 w 350"/>
                <a:gd name="T13" fmla="*/ 0 h 221"/>
                <a:gd name="T14" fmla="*/ 0 w 350"/>
                <a:gd name="T15" fmla="*/ 0 h 221"/>
                <a:gd name="T16" fmla="*/ 0 w 350"/>
                <a:gd name="T17" fmla="*/ 0 h 221"/>
                <a:gd name="T18" fmla="*/ 0 w 350"/>
                <a:gd name="T19" fmla="*/ 0 h 221"/>
                <a:gd name="T20" fmla="*/ 0 w 350"/>
                <a:gd name="T21" fmla="*/ 0 h 221"/>
                <a:gd name="T22" fmla="*/ 0 w 350"/>
                <a:gd name="T23" fmla="*/ 0 h 221"/>
                <a:gd name="T24" fmla="*/ 0 w 350"/>
                <a:gd name="T25" fmla="*/ 0 h 221"/>
                <a:gd name="T26" fmla="*/ 0 w 350"/>
                <a:gd name="T27" fmla="*/ 0 h 221"/>
                <a:gd name="T28" fmla="*/ 0 w 350"/>
                <a:gd name="T29" fmla="*/ 0 h 221"/>
                <a:gd name="T30" fmla="*/ 0 w 350"/>
                <a:gd name="T31" fmla="*/ 0 h 221"/>
                <a:gd name="T32" fmla="*/ 0 w 350"/>
                <a:gd name="T33" fmla="*/ 0 h 221"/>
                <a:gd name="T34" fmla="*/ 0 w 350"/>
                <a:gd name="T35" fmla="*/ 0 h 221"/>
                <a:gd name="T36" fmla="*/ 0 w 350"/>
                <a:gd name="T37" fmla="*/ 0 h 221"/>
                <a:gd name="T38" fmla="*/ 0 w 350"/>
                <a:gd name="T39" fmla="*/ 0 h 221"/>
                <a:gd name="T40" fmla="*/ 0 w 350"/>
                <a:gd name="T41" fmla="*/ 0 h 221"/>
                <a:gd name="T42" fmla="*/ 0 w 350"/>
                <a:gd name="T43" fmla="*/ 0 h 221"/>
                <a:gd name="T44" fmla="*/ 0 w 350"/>
                <a:gd name="T45" fmla="*/ 0 h 221"/>
                <a:gd name="T46" fmla="*/ 0 w 350"/>
                <a:gd name="T47" fmla="*/ 0 h 221"/>
                <a:gd name="T48" fmla="*/ 0 w 350"/>
                <a:gd name="T49" fmla="*/ 0 h 221"/>
                <a:gd name="T50" fmla="*/ 0 w 350"/>
                <a:gd name="T51" fmla="*/ 0 h 221"/>
                <a:gd name="T52" fmla="*/ 0 w 350"/>
                <a:gd name="T53" fmla="*/ 0 h 221"/>
                <a:gd name="T54" fmla="*/ 0 w 350"/>
                <a:gd name="T55" fmla="*/ 0 h 221"/>
                <a:gd name="T56" fmla="*/ 0 w 350"/>
                <a:gd name="T57" fmla="*/ 0 h 221"/>
                <a:gd name="T58" fmla="*/ 0 w 350"/>
                <a:gd name="T59" fmla="*/ 0 h 221"/>
                <a:gd name="T60" fmla="*/ 0 w 350"/>
                <a:gd name="T61" fmla="*/ 0 h 221"/>
                <a:gd name="T62" fmla="*/ 0 w 350"/>
                <a:gd name="T63" fmla="*/ 0 h 221"/>
                <a:gd name="T64" fmla="*/ 0 w 350"/>
                <a:gd name="T65" fmla="*/ 0 h 221"/>
                <a:gd name="T66" fmla="*/ 0 w 350"/>
                <a:gd name="T67" fmla="*/ 0 h 221"/>
                <a:gd name="T68" fmla="*/ 0 w 350"/>
                <a:gd name="T69" fmla="*/ 0 h 221"/>
                <a:gd name="T70" fmla="*/ 0 w 350"/>
                <a:gd name="T71" fmla="*/ 0 h 221"/>
                <a:gd name="T72" fmla="*/ 0 w 350"/>
                <a:gd name="T73" fmla="*/ 0 h 221"/>
                <a:gd name="T74" fmla="*/ 0 w 350"/>
                <a:gd name="T75" fmla="*/ 0 h 221"/>
                <a:gd name="T76" fmla="*/ 0 w 350"/>
                <a:gd name="T77" fmla="*/ 0 h 221"/>
                <a:gd name="T78" fmla="*/ 0 w 350"/>
                <a:gd name="T79" fmla="*/ 0 h 221"/>
                <a:gd name="T80" fmla="*/ 0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0 w 350"/>
                <a:gd name="T95" fmla="*/ 0 h 221"/>
                <a:gd name="T96" fmla="*/ 0 w 350"/>
                <a:gd name="T97" fmla="*/ 0 h 221"/>
                <a:gd name="T98" fmla="*/ 0 w 350"/>
                <a:gd name="T99" fmla="*/ 0 h 221"/>
                <a:gd name="T100" fmla="*/ 0 w 350"/>
                <a:gd name="T101" fmla="*/ 0 h 221"/>
                <a:gd name="T102" fmla="*/ 0 w 350"/>
                <a:gd name="T103" fmla="*/ 0 h 221"/>
                <a:gd name="T104" fmla="*/ 0 w 350"/>
                <a:gd name="T105" fmla="*/ 0 h 221"/>
                <a:gd name="T106" fmla="*/ 0 w 350"/>
                <a:gd name="T107" fmla="*/ 0 h 221"/>
                <a:gd name="T108" fmla="*/ 0 w 350"/>
                <a:gd name="T109" fmla="*/ 0 h 221"/>
                <a:gd name="T110" fmla="*/ 0 w 350"/>
                <a:gd name="T111" fmla="*/ 0 h 221"/>
                <a:gd name="T112" fmla="*/ 0 w 350"/>
                <a:gd name="T113" fmla="*/ 0 h 221"/>
                <a:gd name="T114" fmla="*/ 0 w 350"/>
                <a:gd name="T115" fmla="*/ 0 h 221"/>
                <a:gd name="T116" fmla="*/ 0 w 350"/>
                <a:gd name="T117" fmla="*/ 0 h 221"/>
                <a:gd name="T118" fmla="*/ 0 w 350"/>
                <a:gd name="T119" fmla="*/ 0 h 221"/>
                <a:gd name="T120" fmla="*/ 0 w 350"/>
                <a:gd name="T121" fmla="*/ 0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20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 h 208"/>
                <a:gd name="T2" fmla="*/ 0 w 142"/>
                <a:gd name="T3" fmla="*/ 1 h 208"/>
                <a:gd name="T4" fmla="*/ 0 w 142"/>
                <a:gd name="T5" fmla="*/ 1 h 208"/>
                <a:gd name="T6" fmla="*/ 0 w 142"/>
                <a:gd name="T7" fmla="*/ 1 h 208"/>
                <a:gd name="T8" fmla="*/ 0 w 142"/>
                <a:gd name="T9" fmla="*/ 1 h 208"/>
                <a:gd name="T10" fmla="*/ 0 w 142"/>
                <a:gd name="T11" fmla="*/ 1 h 208"/>
                <a:gd name="T12" fmla="*/ 0 w 142"/>
                <a:gd name="T13" fmla="*/ 1 h 208"/>
                <a:gd name="T14" fmla="*/ 0 w 142"/>
                <a:gd name="T15" fmla="*/ 1 h 208"/>
                <a:gd name="T16" fmla="*/ 0 w 142"/>
                <a:gd name="T17" fmla="*/ 1 h 208"/>
                <a:gd name="T18" fmla="*/ 0 w 142"/>
                <a:gd name="T19" fmla="*/ 1 h 208"/>
                <a:gd name="T20" fmla="*/ 0 w 142"/>
                <a:gd name="T21" fmla="*/ 1 h 208"/>
                <a:gd name="T22" fmla="*/ 0 w 142"/>
                <a:gd name="T23" fmla="*/ 1 h 208"/>
                <a:gd name="T24" fmla="*/ 0 w 142"/>
                <a:gd name="T25" fmla="*/ 1 h 208"/>
                <a:gd name="T26" fmla="*/ 0 w 142"/>
                <a:gd name="T27" fmla="*/ 1 h 208"/>
                <a:gd name="T28" fmla="*/ 0 w 142"/>
                <a:gd name="T29" fmla="*/ 1 h 208"/>
                <a:gd name="T30" fmla="*/ 0 w 142"/>
                <a:gd name="T31" fmla="*/ 1 h 208"/>
                <a:gd name="T32" fmla="*/ 0 w 142"/>
                <a:gd name="T33" fmla="*/ 1 h 208"/>
                <a:gd name="T34" fmla="*/ 0 w 142"/>
                <a:gd name="T35" fmla="*/ 1 h 208"/>
                <a:gd name="T36" fmla="*/ 0 w 142"/>
                <a:gd name="T37" fmla="*/ 1 h 208"/>
                <a:gd name="T38" fmla="*/ 0 w 142"/>
                <a:gd name="T39" fmla="*/ 1 h 208"/>
                <a:gd name="T40" fmla="*/ 0 w 142"/>
                <a:gd name="T41" fmla="*/ 1 h 208"/>
                <a:gd name="T42" fmla="*/ 0 w 142"/>
                <a:gd name="T43" fmla="*/ 1 h 208"/>
                <a:gd name="T44" fmla="*/ 0 w 142"/>
                <a:gd name="T45" fmla="*/ 1 h 208"/>
                <a:gd name="T46" fmla="*/ 0 w 142"/>
                <a:gd name="T47" fmla="*/ 1 h 208"/>
                <a:gd name="T48" fmla="*/ 0 w 142"/>
                <a:gd name="T49" fmla="*/ 1 h 208"/>
                <a:gd name="T50" fmla="*/ 0 w 142"/>
                <a:gd name="T51" fmla="*/ 1 h 208"/>
                <a:gd name="T52" fmla="*/ 0 w 142"/>
                <a:gd name="T53" fmla="*/ 1 h 208"/>
                <a:gd name="T54" fmla="*/ 0 w 142"/>
                <a:gd name="T55" fmla="*/ 1 h 208"/>
                <a:gd name="T56" fmla="*/ 0 w 142"/>
                <a:gd name="T57" fmla="*/ 1 h 208"/>
                <a:gd name="T58" fmla="*/ 0 w 142"/>
                <a:gd name="T59" fmla="*/ 1 h 208"/>
                <a:gd name="T60" fmla="*/ 0 w 142"/>
                <a:gd name="T61" fmla="*/ 1 h 208"/>
                <a:gd name="T62" fmla="*/ 0 w 142"/>
                <a:gd name="T63" fmla="*/ 1 h 208"/>
                <a:gd name="T64" fmla="*/ 0 w 142"/>
                <a:gd name="T65" fmla="*/ 1 h 208"/>
                <a:gd name="T66" fmla="*/ 0 w 142"/>
                <a:gd name="T67" fmla="*/ 0 h 208"/>
                <a:gd name="T68" fmla="*/ 0 w 142"/>
                <a:gd name="T69" fmla="*/ 1 h 208"/>
                <a:gd name="T70" fmla="*/ 0 w 142"/>
                <a:gd name="T71" fmla="*/ 1 h 208"/>
                <a:gd name="T72" fmla="*/ 0 w 142"/>
                <a:gd name="T73" fmla="*/ 1 h 208"/>
                <a:gd name="T74" fmla="*/ 0 w 142"/>
                <a:gd name="T75" fmla="*/ 1 h 208"/>
                <a:gd name="T76" fmla="*/ 0 w 142"/>
                <a:gd name="T77" fmla="*/ 1 h 208"/>
                <a:gd name="T78" fmla="*/ 0 w 142"/>
                <a:gd name="T79" fmla="*/ 1 h 208"/>
                <a:gd name="T80" fmla="*/ 0 w 142"/>
                <a:gd name="T81" fmla="*/ 1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21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0 w 304"/>
                <a:gd name="T1" fmla="*/ 1 h 272"/>
                <a:gd name="T2" fmla="*/ 0 w 304"/>
                <a:gd name="T3" fmla="*/ 1 h 272"/>
                <a:gd name="T4" fmla="*/ 0 w 304"/>
                <a:gd name="T5" fmla="*/ 1 h 272"/>
                <a:gd name="T6" fmla="*/ 0 w 304"/>
                <a:gd name="T7" fmla="*/ 1 h 272"/>
                <a:gd name="T8" fmla="*/ 0 w 304"/>
                <a:gd name="T9" fmla="*/ 1 h 272"/>
                <a:gd name="T10" fmla="*/ 0 w 304"/>
                <a:gd name="T11" fmla="*/ 1 h 272"/>
                <a:gd name="T12" fmla="*/ 0 w 304"/>
                <a:gd name="T13" fmla="*/ 1 h 272"/>
                <a:gd name="T14" fmla="*/ 0 w 304"/>
                <a:gd name="T15" fmla="*/ 1 h 272"/>
                <a:gd name="T16" fmla="*/ 0 w 304"/>
                <a:gd name="T17" fmla="*/ 1 h 272"/>
                <a:gd name="T18" fmla="*/ 0 w 304"/>
                <a:gd name="T19" fmla="*/ 1 h 272"/>
                <a:gd name="T20" fmla="*/ 0 w 304"/>
                <a:gd name="T21" fmla="*/ 1 h 272"/>
                <a:gd name="T22" fmla="*/ 0 w 304"/>
                <a:gd name="T23" fmla="*/ 1 h 272"/>
                <a:gd name="T24" fmla="*/ 0 w 304"/>
                <a:gd name="T25" fmla="*/ 1 h 272"/>
                <a:gd name="T26" fmla="*/ 0 w 304"/>
                <a:gd name="T27" fmla="*/ 1 h 272"/>
                <a:gd name="T28" fmla="*/ 0 w 304"/>
                <a:gd name="T29" fmla="*/ 1 h 272"/>
                <a:gd name="T30" fmla="*/ 0 w 304"/>
                <a:gd name="T31" fmla="*/ 1 h 272"/>
                <a:gd name="T32" fmla="*/ 0 w 304"/>
                <a:gd name="T33" fmla="*/ 1 h 272"/>
                <a:gd name="T34" fmla="*/ 0 w 304"/>
                <a:gd name="T35" fmla="*/ 1 h 272"/>
                <a:gd name="T36" fmla="*/ 0 w 304"/>
                <a:gd name="T37" fmla="*/ 1 h 272"/>
                <a:gd name="T38" fmla="*/ 0 w 304"/>
                <a:gd name="T39" fmla="*/ 1 h 272"/>
                <a:gd name="T40" fmla="*/ 0 w 304"/>
                <a:gd name="T41" fmla="*/ 1 h 272"/>
                <a:gd name="T42" fmla="*/ 0 w 304"/>
                <a:gd name="T43" fmla="*/ 1 h 272"/>
                <a:gd name="T44" fmla="*/ 0 w 304"/>
                <a:gd name="T45" fmla="*/ 1 h 272"/>
                <a:gd name="T46" fmla="*/ 0 w 304"/>
                <a:gd name="T47" fmla="*/ 1 h 272"/>
                <a:gd name="T48" fmla="*/ 0 w 304"/>
                <a:gd name="T49" fmla="*/ 1 h 272"/>
                <a:gd name="T50" fmla="*/ 0 w 304"/>
                <a:gd name="T51" fmla="*/ 1 h 272"/>
                <a:gd name="T52" fmla="*/ 0 w 304"/>
                <a:gd name="T53" fmla="*/ 1 h 272"/>
                <a:gd name="T54" fmla="*/ 0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0 w 304"/>
                <a:gd name="T65" fmla="*/ 1 h 272"/>
                <a:gd name="T66" fmla="*/ 0 w 304"/>
                <a:gd name="T67" fmla="*/ 1 h 272"/>
                <a:gd name="T68" fmla="*/ 0 w 304"/>
                <a:gd name="T69" fmla="*/ 1 h 272"/>
                <a:gd name="T70" fmla="*/ 0 w 304"/>
                <a:gd name="T71" fmla="*/ 1 h 272"/>
                <a:gd name="T72" fmla="*/ 0 w 304"/>
                <a:gd name="T73" fmla="*/ 1 h 272"/>
                <a:gd name="T74" fmla="*/ 0 w 304"/>
                <a:gd name="T75" fmla="*/ 1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22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1 h 164"/>
                <a:gd name="T20" fmla="*/ 0 w 103"/>
                <a:gd name="T21" fmla="*/ 1 h 164"/>
                <a:gd name="T22" fmla="*/ 0 w 103"/>
                <a:gd name="T23" fmla="*/ 1 h 164"/>
                <a:gd name="T24" fmla="*/ 0 w 103"/>
                <a:gd name="T25" fmla="*/ 1 h 164"/>
                <a:gd name="T26" fmla="*/ 0 w 103"/>
                <a:gd name="T27" fmla="*/ 1 h 164"/>
                <a:gd name="T28" fmla="*/ 0 w 103"/>
                <a:gd name="T29" fmla="*/ 1 h 164"/>
                <a:gd name="T30" fmla="*/ 0 w 103"/>
                <a:gd name="T31" fmla="*/ 1 h 164"/>
                <a:gd name="T32" fmla="*/ 0 w 103"/>
                <a:gd name="T33" fmla="*/ 1 h 164"/>
                <a:gd name="T34" fmla="*/ 0 w 103"/>
                <a:gd name="T35" fmla="*/ 1 h 164"/>
                <a:gd name="T36" fmla="*/ 0 w 103"/>
                <a:gd name="T37" fmla="*/ 1 h 164"/>
                <a:gd name="T38" fmla="*/ 0 w 103"/>
                <a:gd name="T39" fmla="*/ 1 h 164"/>
                <a:gd name="T40" fmla="*/ 0 w 103"/>
                <a:gd name="T41" fmla="*/ 1 h 164"/>
                <a:gd name="T42" fmla="*/ 0 w 103"/>
                <a:gd name="T43" fmla="*/ 1 h 164"/>
                <a:gd name="T44" fmla="*/ 0 w 103"/>
                <a:gd name="T45" fmla="*/ 1 h 164"/>
                <a:gd name="T46" fmla="*/ 0 w 103"/>
                <a:gd name="T47" fmla="*/ 1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23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1 h 82"/>
                <a:gd name="T20" fmla="*/ 0 w 54"/>
                <a:gd name="T21" fmla="*/ 1 h 82"/>
                <a:gd name="T22" fmla="*/ 0 w 54"/>
                <a:gd name="T23" fmla="*/ 1 h 82"/>
                <a:gd name="T24" fmla="*/ 0 w 54"/>
                <a:gd name="T25" fmla="*/ 1 h 82"/>
                <a:gd name="T26" fmla="*/ 0 w 54"/>
                <a:gd name="T27" fmla="*/ 1 h 82"/>
                <a:gd name="T28" fmla="*/ 0 w 54"/>
                <a:gd name="T29" fmla="*/ 1 h 82"/>
                <a:gd name="T30" fmla="*/ 0 w 54"/>
                <a:gd name="T31" fmla="*/ 1 h 82"/>
                <a:gd name="T32" fmla="*/ 0 w 54"/>
                <a:gd name="T33" fmla="*/ 1 h 82"/>
                <a:gd name="T34" fmla="*/ 0 w 54"/>
                <a:gd name="T35" fmla="*/ 1 h 82"/>
                <a:gd name="T36" fmla="*/ 0 w 54"/>
                <a:gd name="T37" fmla="*/ 1 h 82"/>
                <a:gd name="T38" fmla="*/ 0 w 54"/>
                <a:gd name="T39" fmla="*/ 1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24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1 h 47"/>
                <a:gd name="T30" fmla="*/ 0 w 46"/>
                <a:gd name="T31" fmla="*/ 1 h 47"/>
                <a:gd name="T32" fmla="*/ 0 w 46"/>
                <a:gd name="T33" fmla="*/ 1 h 47"/>
                <a:gd name="T34" fmla="*/ 0 w 46"/>
                <a:gd name="T35" fmla="*/ 1 h 47"/>
                <a:gd name="T36" fmla="*/ 0 w 46"/>
                <a:gd name="T37" fmla="*/ 1 h 47"/>
                <a:gd name="T38" fmla="*/ 0 w 46"/>
                <a:gd name="T39" fmla="*/ 1 h 47"/>
                <a:gd name="T40" fmla="*/ 0 w 46"/>
                <a:gd name="T41" fmla="*/ 1 h 47"/>
                <a:gd name="T42" fmla="*/ 0 w 46"/>
                <a:gd name="T43" fmla="*/ 1 h 47"/>
                <a:gd name="T44" fmla="*/ 0 w 46"/>
                <a:gd name="T45" fmla="*/ 1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25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0 w 63"/>
                <a:gd name="T1" fmla="*/ 1 h 31"/>
                <a:gd name="T2" fmla="*/ 0 w 63"/>
                <a:gd name="T3" fmla="*/ 1 h 31"/>
                <a:gd name="T4" fmla="*/ 0 w 63"/>
                <a:gd name="T5" fmla="*/ 1 h 31"/>
                <a:gd name="T6" fmla="*/ 0 w 63"/>
                <a:gd name="T7" fmla="*/ 1 h 31"/>
                <a:gd name="T8" fmla="*/ 0 w 63"/>
                <a:gd name="T9" fmla="*/ 1 h 31"/>
                <a:gd name="T10" fmla="*/ 0 w 63"/>
                <a:gd name="T11" fmla="*/ 1 h 31"/>
                <a:gd name="T12" fmla="*/ 0 w 63"/>
                <a:gd name="T13" fmla="*/ 1 h 31"/>
                <a:gd name="T14" fmla="*/ 0 w 63"/>
                <a:gd name="T15" fmla="*/ 0 h 31"/>
                <a:gd name="T16" fmla="*/ 0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1 h 31"/>
                <a:gd name="T30" fmla="*/ 0 w 63"/>
                <a:gd name="T31" fmla="*/ 1 h 31"/>
                <a:gd name="T32" fmla="*/ 0 w 63"/>
                <a:gd name="T33" fmla="*/ 1 h 31"/>
                <a:gd name="T34" fmla="*/ 0 w 63"/>
                <a:gd name="T35" fmla="*/ 1 h 31"/>
                <a:gd name="T36" fmla="*/ 0 w 63"/>
                <a:gd name="T37" fmla="*/ 1 h 31"/>
                <a:gd name="T38" fmla="*/ 0 w 63"/>
                <a:gd name="T39" fmla="*/ 1 h 31"/>
                <a:gd name="T40" fmla="*/ 0 w 63"/>
                <a:gd name="T41" fmla="*/ 1 h 31"/>
                <a:gd name="T42" fmla="*/ 0 w 63"/>
                <a:gd name="T43" fmla="*/ 1 h 31"/>
                <a:gd name="T44" fmla="*/ 0 w 63"/>
                <a:gd name="T45" fmla="*/ 1 h 31"/>
                <a:gd name="T46" fmla="*/ 0 w 63"/>
                <a:gd name="T47" fmla="*/ 1 h 31"/>
                <a:gd name="T48" fmla="*/ 0 w 63"/>
                <a:gd name="T49" fmla="*/ 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26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0 w 245"/>
                <a:gd name="T1" fmla="*/ 1 h 206"/>
                <a:gd name="T2" fmla="*/ 0 w 245"/>
                <a:gd name="T3" fmla="*/ 1 h 206"/>
                <a:gd name="T4" fmla="*/ 0 w 245"/>
                <a:gd name="T5" fmla="*/ 1 h 206"/>
                <a:gd name="T6" fmla="*/ 0 w 245"/>
                <a:gd name="T7" fmla="*/ 1 h 206"/>
                <a:gd name="T8" fmla="*/ 0 w 245"/>
                <a:gd name="T9" fmla="*/ 1 h 206"/>
                <a:gd name="T10" fmla="*/ 0 w 245"/>
                <a:gd name="T11" fmla="*/ 1 h 206"/>
                <a:gd name="T12" fmla="*/ 0 w 245"/>
                <a:gd name="T13" fmla="*/ 1 h 206"/>
                <a:gd name="T14" fmla="*/ 0 w 245"/>
                <a:gd name="T15" fmla="*/ 1 h 206"/>
                <a:gd name="T16" fmla="*/ 0 w 245"/>
                <a:gd name="T17" fmla="*/ 1 h 206"/>
                <a:gd name="T18" fmla="*/ 0 w 245"/>
                <a:gd name="T19" fmla="*/ 1 h 206"/>
                <a:gd name="T20" fmla="*/ 0 w 245"/>
                <a:gd name="T21" fmla="*/ 1 h 206"/>
                <a:gd name="T22" fmla="*/ 0 w 245"/>
                <a:gd name="T23" fmla="*/ 1 h 206"/>
                <a:gd name="T24" fmla="*/ 0 w 245"/>
                <a:gd name="T25" fmla="*/ 1 h 206"/>
                <a:gd name="T26" fmla="*/ 0 w 245"/>
                <a:gd name="T27" fmla="*/ 1 h 206"/>
                <a:gd name="T28" fmla="*/ 0 w 245"/>
                <a:gd name="T29" fmla="*/ 1 h 206"/>
                <a:gd name="T30" fmla="*/ 0 w 245"/>
                <a:gd name="T31" fmla="*/ 1 h 206"/>
                <a:gd name="T32" fmla="*/ 0 w 245"/>
                <a:gd name="T33" fmla="*/ 1 h 206"/>
                <a:gd name="T34" fmla="*/ 0 w 245"/>
                <a:gd name="T35" fmla="*/ 1 h 206"/>
                <a:gd name="T36" fmla="*/ 0 w 245"/>
                <a:gd name="T37" fmla="*/ 1 h 206"/>
                <a:gd name="T38" fmla="*/ 0 w 245"/>
                <a:gd name="T39" fmla="*/ 1 h 206"/>
                <a:gd name="T40" fmla="*/ 0 w 245"/>
                <a:gd name="T41" fmla="*/ 1 h 206"/>
                <a:gd name="T42" fmla="*/ 0 w 245"/>
                <a:gd name="T43" fmla="*/ 1 h 206"/>
                <a:gd name="T44" fmla="*/ 0 w 245"/>
                <a:gd name="T45" fmla="*/ 1 h 206"/>
                <a:gd name="T46" fmla="*/ 0 w 245"/>
                <a:gd name="T47" fmla="*/ 1 h 206"/>
                <a:gd name="T48" fmla="*/ 0 w 245"/>
                <a:gd name="T49" fmla="*/ 1 h 206"/>
                <a:gd name="T50" fmla="*/ 0 w 245"/>
                <a:gd name="T51" fmla="*/ 1 h 206"/>
                <a:gd name="T52" fmla="*/ 0 w 245"/>
                <a:gd name="T53" fmla="*/ 1 h 206"/>
                <a:gd name="T54" fmla="*/ 0 w 245"/>
                <a:gd name="T55" fmla="*/ 1 h 206"/>
                <a:gd name="T56" fmla="*/ 0 w 245"/>
                <a:gd name="T57" fmla="*/ 1 h 206"/>
                <a:gd name="T58" fmla="*/ 0 w 245"/>
                <a:gd name="T59" fmla="*/ 1 h 206"/>
                <a:gd name="T60" fmla="*/ 0 w 245"/>
                <a:gd name="T61" fmla="*/ 1 h 206"/>
                <a:gd name="T62" fmla="*/ 0 w 245"/>
                <a:gd name="T63" fmla="*/ 1 h 206"/>
                <a:gd name="T64" fmla="*/ 0 w 245"/>
                <a:gd name="T65" fmla="*/ 1 h 206"/>
                <a:gd name="T66" fmla="*/ 0 w 245"/>
                <a:gd name="T67" fmla="*/ 1 h 206"/>
                <a:gd name="T68" fmla="*/ 0 w 245"/>
                <a:gd name="T69" fmla="*/ 1 h 206"/>
                <a:gd name="T70" fmla="*/ 0 w 245"/>
                <a:gd name="T71" fmla="*/ 1 h 206"/>
                <a:gd name="T72" fmla="*/ 0 w 245"/>
                <a:gd name="T73" fmla="*/ 1 h 206"/>
                <a:gd name="T74" fmla="*/ 0 w 245"/>
                <a:gd name="T75" fmla="*/ 1 h 206"/>
                <a:gd name="T76" fmla="*/ 0 w 245"/>
                <a:gd name="T77" fmla="*/ 1 h 206"/>
                <a:gd name="T78" fmla="*/ 0 w 245"/>
                <a:gd name="T79" fmla="*/ 1 h 206"/>
                <a:gd name="T80" fmla="*/ 0 w 245"/>
                <a:gd name="T81" fmla="*/ 1 h 206"/>
                <a:gd name="T82" fmla="*/ 0 w 245"/>
                <a:gd name="T83" fmla="*/ 1 h 206"/>
                <a:gd name="T84" fmla="*/ 0 w 245"/>
                <a:gd name="T85" fmla="*/ 1 h 206"/>
                <a:gd name="T86" fmla="*/ 0 w 245"/>
                <a:gd name="T87" fmla="*/ 1 h 206"/>
                <a:gd name="T88" fmla="*/ 0 w 245"/>
                <a:gd name="T89" fmla="*/ 1 h 206"/>
                <a:gd name="T90" fmla="*/ 0 w 245"/>
                <a:gd name="T91" fmla="*/ 1 h 206"/>
                <a:gd name="T92" fmla="*/ 0 w 245"/>
                <a:gd name="T93" fmla="*/ 1 h 206"/>
                <a:gd name="T94" fmla="*/ 0 w 245"/>
                <a:gd name="T95" fmla="*/ 1 h 206"/>
                <a:gd name="T96" fmla="*/ 0 w 245"/>
                <a:gd name="T97" fmla="*/ 1 h 206"/>
                <a:gd name="T98" fmla="*/ 0 w 245"/>
                <a:gd name="T99" fmla="*/ 1 h 206"/>
                <a:gd name="T100" fmla="*/ 0 w 245"/>
                <a:gd name="T101" fmla="*/ 1 h 206"/>
                <a:gd name="T102" fmla="*/ 0 w 245"/>
                <a:gd name="T103" fmla="*/ 1 h 206"/>
                <a:gd name="T104" fmla="*/ 0 w 245"/>
                <a:gd name="T105" fmla="*/ 1 h 206"/>
                <a:gd name="T106" fmla="*/ 0 w 245"/>
                <a:gd name="T107" fmla="*/ 1 h 206"/>
                <a:gd name="T108" fmla="*/ 0 w 245"/>
                <a:gd name="T109" fmla="*/ 0 h 206"/>
                <a:gd name="T110" fmla="*/ 0 w 245"/>
                <a:gd name="T111" fmla="*/ 1 h 206"/>
                <a:gd name="T112" fmla="*/ 0 w 245"/>
                <a:gd name="T113" fmla="*/ 1 h 206"/>
                <a:gd name="T114" fmla="*/ 0 w 245"/>
                <a:gd name="T115" fmla="*/ 1 h 206"/>
                <a:gd name="T116" fmla="*/ 0 w 245"/>
                <a:gd name="T117" fmla="*/ 1 h 206"/>
                <a:gd name="T118" fmla="*/ 0 w 245"/>
                <a:gd name="T119" fmla="*/ 1 h 206"/>
                <a:gd name="T120" fmla="*/ 0 w 245"/>
                <a:gd name="T121" fmla="*/ 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27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0 w 159"/>
                <a:gd name="T1" fmla="*/ 1 h 160"/>
                <a:gd name="T2" fmla="*/ 0 w 159"/>
                <a:gd name="T3" fmla="*/ 1 h 160"/>
                <a:gd name="T4" fmla="*/ 0 w 159"/>
                <a:gd name="T5" fmla="*/ 1 h 160"/>
                <a:gd name="T6" fmla="*/ 0 w 159"/>
                <a:gd name="T7" fmla="*/ 1 h 160"/>
                <a:gd name="T8" fmla="*/ 0 w 159"/>
                <a:gd name="T9" fmla="*/ 1 h 160"/>
                <a:gd name="T10" fmla="*/ 0 w 159"/>
                <a:gd name="T11" fmla="*/ 1 h 160"/>
                <a:gd name="T12" fmla="*/ 0 w 159"/>
                <a:gd name="T13" fmla="*/ 1 h 160"/>
                <a:gd name="T14" fmla="*/ 0 w 159"/>
                <a:gd name="T15" fmla="*/ 1 h 160"/>
                <a:gd name="T16" fmla="*/ 0 w 159"/>
                <a:gd name="T17" fmla="*/ 1 h 160"/>
                <a:gd name="T18" fmla="*/ 0 w 159"/>
                <a:gd name="T19" fmla="*/ 1 h 160"/>
                <a:gd name="T20" fmla="*/ 0 w 159"/>
                <a:gd name="T21" fmla="*/ 1 h 160"/>
                <a:gd name="T22" fmla="*/ 0 w 159"/>
                <a:gd name="T23" fmla="*/ 1 h 160"/>
                <a:gd name="T24" fmla="*/ 0 w 159"/>
                <a:gd name="T25" fmla="*/ 1 h 160"/>
                <a:gd name="T26" fmla="*/ 0 w 159"/>
                <a:gd name="T27" fmla="*/ 1 h 160"/>
                <a:gd name="T28" fmla="*/ 0 w 159"/>
                <a:gd name="T29" fmla="*/ 1 h 160"/>
                <a:gd name="T30" fmla="*/ 0 w 159"/>
                <a:gd name="T31" fmla="*/ 1 h 160"/>
                <a:gd name="T32" fmla="*/ 0 w 159"/>
                <a:gd name="T33" fmla="*/ 1 h 160"/>
                <a:gd name="T34" fmla="*/ 0 w 159"/>
                <a:gd name="T35" fmla="*/ 1 h 160"/>
                <a:gd name="T36" fmla="*/ 0 w 159"/>
                <a:gd name="T37" fmla="*/ 1 h 160"/>
                <a:gd name="T38" fmla="*/ 0 w 159"/>
                <a:gd name="T39" fmla="*/ 1 h 160"/>
                <a:gd name="T40" fmla="*/ 0 w 159"/>
                <a:gd name="T41" fmla="*/ 1 h 160"/>
                <a:gd name="T42" fmla="*/ 0 w 159"/>
                <a:gd name="T43" fmla="*/ 1 h 160"/>
                <a:gd name="T44" fmla="*/ 0 w 159"/>
                <a:gd name="T45" fmla="*/ 1 h 160"/>
                <a:gd name="T46" fmla="*/ 0 w 159"/>
                <a:gd name="T47" fmla="*/ 1 h 160"/>
                <a:gd name="T48" fmla="*/ 0 w 159"/>
                <a:gd name="T49" fmla="*/ 1 h 160"/>
                <a:gd name="T50" fmla="*/ 0 w 159"/>
                <a:gd name="T51" fmla="*/ 1 h 160"/>
                <a:gd name="T52" fmla="*/ 0 w 159"/>
                <a:gd name="T53" fmla="*/ 1 h 160"/>
                <a:gd name="T54" fmla="*/ 0 w 159"/>
                <a:gd name="T55" fmla="*/ 1 h 160"/>
                <a:gd name="T56" fmla="*/ 0 w 159"/>
                <a:gd name="T57" fmla="*/ 1 h 160"/>
                <a:gd name="T58" fmla="*/ 0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0 w 159"/>
                <a:gd name="T69" fmla="*/ 1 h 160"/>
                <a:gd name="T70" fmla="*/ 0 w 159"/>
                <a:gd name="T71" fmla="*/ 1 h 160"/>
                <a:gd name="T72" fmla="*/ 0 w 159"/>
                <a:gd name="T73" fmla="*/ 1 h 160"/>
                <a:gd name="T74" fmla="*/ 0 w 159"/>
                <a:gd name="T75" fmla="*/ 1 h 160"/>
                <a:gd name="T76" fmla="*/ 0 w 159"/>
                <a:gd name="T77" fmla="*/ 1 h 160"/>
                <a:gd name="T78" fmla="*/ 0 w 159"/>
                <a:gd name="T79" fmla="*/ 1 h 160"/>
                <a:gd name="T80" fmla="*/ 0 w 159"/>
                <a:gd name="T81" fmla="*/ 1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28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0 w 399"/>
                <a:gd name="T1" fmla="*/ 1 h 332"/>
                <a:gd name="T2" fmla="*/ 0 w 399"/>
                <a:gd name="T3" fmla="*/ 1 h 332"/>
                <a:gd name="T4" fmla="*/ 0 w 399"/>
                <a:gd name="T5" fmla="*/ 1 h 332"/>
                <a:gd name="T6" fmla="*/ 0 w 399"/>
                <a:gd name="T7" fmla="*/ 1 h 332"/>
                <a:gd name="T8" fmla="*/ 0 w 399"/>
                <a:gd name="T9" fmla="*/ 1 h 332"/>
                <a:gd name="T10" fmla="*/ 0 w 399"/>
                <a:gd name="T11" fmla="*/ 1 h 332"/>
                <a:gd name="T12" fmla="*/ 0 w 399"/>
                <a:gd name="T13" fmla="*/ 1 h 332"/>
                <a:gd name="T14" fmla="*/ 0 w 399"/>
                <a:gd name="T15" fmla="*/ 1 h 332"/>
                <a:gd name="T16" fmla="*/ 0 w 399"/>
                <a:gd name="T17" fmla="*/ 1 h 332"/>
                <a:gd name="T18" fmla="*/ 0 w 399"/>
                <a:gd name="T19" fmla="*/ 1 h 332"/>
                <a:gd name="T20" fmla="*/ 0 w 399"/>
                <a:gd name="T21" fmla="*/ 1 h 332"/>
                <a:gd name="T22" fmla="*/ 0 w 399"/>
                <a:gd name="T23" fmla="*/ 1 h 332"/>
                <a:gd name="T24" fmla="*/ 0 w 399"/>
                <a:gd name="T25" fmla="*/ 1 h 332"/>
                <a:gd name="T26" fmla="*/ 0 w 399"/>
                <a:gd name="T27" fmla="*/ 1 h 332"/>
                <a:gd name="T28" fmla="*/ 0 w 399"/>
                <a:gd name="T29" fmla="*/ 1 h 332"/>
                <a:gd name="T30" fmla="*/ 0 w 399"/>
                <a:gd name="T31" fmla="*/ 1 h 332"/>
                <a:gd name="T32" fmla="*/ 0 w 399"/>
                <a:gd name="T33" fmla="*/ 1 h 332"/>
                <a:gd name="T34" fmla="*/ 0 w 399"/>
                <a:gd name="T35" fmla="*/ 1 h 332"/>
                <a:gd name="T36" fmla="*/ 0 w 399"/>
                <a:gd name="T37" fmla="*/ 1 h 332"/>
                <a:gd name="T38" fmla="*/ 0 w 399"/>
                <a:gd name="T39" fmla="*/ 1 h 332"/>
                <a:gd name="T40" fmla="*/ 0 w 399"/>
                <a:gd name="T41" fmla="*/ 1 h 332"/>
                <a:gd name="T42" fmla="*/ 0 w 399"/>
                <a:gd name="T43" fmla="*/ 1 h 332"/>
                <a:gd name="T44" fmla="*/ 0 w 399"/>
                <a:gd name="T45" fmla="*/ 1 h 332"/>
                <a:gd name="T46" fmla="*/ 0 w 399"/>
                <a:gd name="T47" fmla="*/ 1 h 332"/>
                <a:gd name="T48" fmla="*/ 0 w 399"/>
                <a:gd name="T49" fmla="*/ 1 h 332"/>
                <a:gd name="T50" fmla="*/ 0 w 399"/>
                <a:gd name="T51" fmla="*/ 1 h 332"/>
                <a:gd name="T52" fmla="*/ 0 w 399"/>
                <a:gd name="T53" fmla="*/ 1 h 332"/>
                <a:gd name="T54" fmla="*/ 0 w 399"/>
                <a:gd name="T55" fmla="*/ 1 h 332"/>
                <a:gd name="T56" fmla="*/ 0 w 399"/>
                <a:gd name="T57" fmla="*/ 1 h 332"/>
                <a:gd name="T58" fmla="*/ 0 w 399"/>
                <a:gd name="T59" fmla="*/ 1 h 332"/>
                <a:gd name="T60" fmla="*/ 0 w 399"/>
                <a:gd name="T61" fmla="*/ 1 h 332"/>
                <a:gd name="T62" fmla="*/ 0 w 399"/>
                <a:gd name="T63" fmla="*/ 1 h 332"/>
                <a:gd name="T64" fmla="*/ 0 w 399"/>
                <a:gd name="T65" fmla="*/ 1 h 332"/>
                <a:gd name="T66" fmla="*/ 0 w 399"/>
                <a:gd name="T67" fmla="*/ 1 h 332"/>
                <a:gd name="T68" fmla="*/ 0 w 399"/>
                <a:gd name="T69" fmla="*/ 1 h 332"/>
                <a:gd name="T70" fmla="*/ 0 w 399"/>
                <a:gd name="T71" fmla="*/ 1 h 332"/>
                <a:gd name="T72" fmla="*/ 0 w 399"/>
                <a:gd name="T73" fmla="*/ 1 h 332"/>
                <a:gd name="T74" fmla="*/ 0 w 399"/>
                <a:gd name="T75" fmla="*/ 1 h 332"/>
                <a:gd name="T76" fmla="*/ 0 w 399"/>
                <a:gd name="T77" fmla="*/ 1 h 332"/>
                <a:gd name="T78" fmla="*/ 0 w 399"/>
                <a:gd name="T79" fmla="*/ 1 h 332"/>
                <a:gd name="T80" fmla="*/ 0 w 399"/>
                <a:gd name="T81" fmla="*/ 0 h 332"/>
                <a:gd name="T82" fmla="*/ 0 w 399"/>
                <a:gd name="T83" fmla="*/ 1 h 332"/>
                <a:gd name="T84" fmla="*/ 0 w 399"/>
                <a:gd name="T85" fmla="*/ 1 h 332"/>
                <a:gd name="T86" fmla="*/ 0 w 399"/>
                <a:gd name="T87" fmla="*/ 1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29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0 w 348"/>
                <a:gd name="T1" fmla="*/ 0 h 222"/>
                <a:gd name="T2" fmla="*/ 0 w 348"/>
                <a:gd name="T3" fmla="*/ 0 h 222"/>
                <a:gd name="T4" fmla="*/ 0 w 348"/>
                <a:gd name="T5" fmla="*/ 0 h 222"/>
                <a:gd name="T6" fmla="*/ 0 w 348"/>
                <a:gd name="T7" fmla="*/ 0 h 222"/>
                <a:gd name="T8" fmla="*/ 0 w 348"/>
                <a:gd name="T9" fmla="*/ 0 h 222"/>
                <a:gd name="T10" fmla="*/ 0 w 348"/>
                <a:gd name="T11" fmla="*/ 0 h 222"/>
                <a:gd name="T12" fmla="*/ 0 w 348"/>
                <a:gd name="T13" fmla="*/ 0 h 222"/>
                <a:gd name="T14" fmla="*/ 0 w 348"/>
                <a:gd name="T15" fmla="*/ 0 h 222"/>
                <a:gd name="T16" fmla="*/ 0 w 348"/>
                <a:gd name="T17" fmla="*/ 0 h 222"/>
                <a:gd name="T18" fmla="*/ 0 w 348"/>
                <a:gd name="T19" fmla="*/ 0 h 222"/>
                <a:gd name="T20" fmla="*/ 0 w 348"/>
                <a:gd name="T21" fmla="*/ 0 h 222"/>
                <a:gd name="T22" fmla="*/ 0 w 348"/>
                <a:gd name="T23" fmla="*/ 0 h 222"/>
                <a:gd name="T24" fmla="*/ 0 w 348"/>
                <a:gd name="T25" fmla="*/ 0 h 222"/>
                <a:gd name="T26" fmla="*/ 0 w 348"/>
                <a:gd name="T27" fmla="*/ 0 h 222"/>
                <a:gd name="T28" fmla="*/ 0 w 348"/>
                <a:gd name="T29" fmla="*/ 0 h 222"/>
                <a:gd name="T30" fmla="*/ 0 w 348"/>
                <a:gd name="T31" fmla="*/ 0 h 222"/>
                <a:gd name="T32" fmla="*/ 0 w 348"/>
                <a:gd name="T33" fmla="*/ 0 h 222"/>
                <a:gd name="T34" fmla="*/ 0 w 348"/>
                <a:gd name="T35" fmla="*/ 0 h 222"/>
                <a:gd name="T36" fmla="*/ 0 w 348"/>
                <a:gd name="T37" fmla="*/ 0 h 222"/>
                <a:gd name="T38" fmla="*/ 0 w 348"/>
                <a:gd name="T39" fmla="*/ 0 h 222"/>
                <a:gd name="T40" fmla="*/ 0 w 348"/>
                <a:gd name="T41" fmla="*/ 0 h 222"/>
                <a:gd name="T42" fmla="*/ 0 w 348"/>
                <a:gd name="T43" fmla="*/ 0 h 222"/>
                <a:gd name="T44" fmla="*/ 0 w 348"/>
                <a:gd name="T45" fmla="*/ 0 h 222"/>
                <a:gd name="T46" fmla="*/ 0 w 348"/>
                <a:gd name="T47" fmla="*/ 0 h 222"/>
                <a:gd name="T48" fmla="*/ 0 w 348"/>
                <a:gd name="T49" fmla="*/ 0 h 222"/>
                <a:gd name="T50" fmla="*/ 0 w 348"/>
                <a:gd name="T51" fmla="*/ 0 h 222"/>
                <a:gd name="T52" fmla="*/ 0 w 348"/>
                <a:gd name="T53" fmla="*/ 0 h 222"/>
                <a:gd name="T54" fmla="*/ 0 w 348"/>
                <a:gd name="T55" fmla="*/ 0 h 222"/>
                <a:gd name="T56" fmla="*/ 0 w 348"/>
                <a:gd name="T57" fmla="*/ 0 h 222"/>
                <a:gd name="T58" fmla="*/ 0 w 348"/>
                <a:gd name="T59" fmla="*/ 0 h 222"/>
                <a:gd name="T60" fmla="*/ 0 w 348"/>
                <a:gd name="T61" fmla="*/ 0 h 222"/>
                <a:gd name="T62" fmla="*/ 0 w 348"/>
                <a:gd name="T63" fmla="*/ 0 h 222"/>
                <a:gd name="T64" fmla="*/ 0 w 348"/>
                <a:gd name="T65" fmla="*/ 0 h 222"/>
                <a:gd name="T66" fmla="*/ 0 w 348"/>
                <a:gd name="T67" fmla="*/ 0 h 222"/>
                <a:gd name="T68" fmla="*/ 0 w 348"/>
                <a:gd name="T69" fmla="*/ 0 h 222"/>
                <a:gd name="T70" fmla="*/ 0 w 348"/>
                <a:gd name="T71" fmla="*/ 0 h 222"/>
                <a:gd name="T72" fmla="*/ 0 w 348"/>
                <a:gd name="T73" fmla="*/ 0 h 222"/>
                <a:gd name="T74" fmla="*/ 0 w 348"/>
                <a:gd name="T75" fmla="*/ 0 h 222"/>
                <a:gd name="T76" fmla="*/ 0 w 348"/>
                <a:gd name="T77" fmla="*/ 0 h 222"/>
                <a:gd name="T78" fmla="*/ 0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0 w 348"/>
                <a:gd name="T95" fmla="*/ 0 h 222"/>
                <a:gd name="T96" fmla="*/ 0 w 348"/>
                <a:gd name="T97" fmla="*/ 0 h 222"/>
                <a:gd name="T98" fmla="*/ 0 w 348"/>
                <a:gd name="T99" fmla="*/ 0 h 222"/>
                <a:gd name="T100" fmla="*/ 0 w 348"/>
                <a:gd name="T101" fmla="*/ 0 h 222"/>
                <a:gd name="T102" fmla="*/ 0 w 348"/>
                <a:gd name="T103" fmla="*/ 0 h 222"/>
                <a:gd name="T104" fmla="*/ 0 w 348"/>
                <a:gd name="T105" fmla="*/ 0 h 222"/>
                <a:gd name="T106" fmla="*/ 0 w 348"/>
                <a:gd name="T107" fmla="*/ 0 h 222"/>
                <a:gd name="T108" fmla="*/ 0 w 348"/>
                <a:gd name="T109" fmla="*/ 0 h 222"/>
                <a:gd name="T110" fmla="*/ 0 w 348"/>
                <a:gd name="T111" fmla="*/ 0 h 222"/>
                <a:gd name="T112" fmla="*/ 0 w 348"/>
                <a:gd name="T113" fmla="*/ 0 h 222"/>
                <a:gd name="T114" fmla="*/ 0 w 348"/>
                <a:gd name="T115" fmla="*/ 0 h 222"/>
                <a:gd name="T116" fmla="*/ 0 w 348"/>
                <a:gd name="T117" fmla="*/ 0 h 222"/>
                <a:gd name="T118" fmla="*/ 0 w 348"/>
                <a:gd name="T119" fmla="*/ 0 h 222"/>
                <a:gd name="T120" fmla="*/ 0 w 348"/>
                <a:gd name="T121" fmla="*/ 0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30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0 h 207"/>
                <a:gd name="T2" fmla="*/ 0 w 142"/>
                <a:gd name="T3" fmla="*/ 0 h 207"/>
                <a:gd name="T4" fmla="*/ 0 w 142"/>
                <a:gd name="T5" fmla="*/ 0 h 207"/>
                <a:gd name="T6" fmla="*/ 0 w 142"/>
                <a:gd name="T7" fmla="*/ 0 h 207"/>
                <a:gd name="T8" fmla="*/ 0 w 142"/>
                <a:gd name="T9" fmla="*/ 0 h 207"/>
                <a:gd name="T10" fmla="*/ 0 w 142"/>
                <a:gd name="T11" fmla="*/ 0 h 207"/>
                <a:gd name="T12" fmla="*/ 0 w 142"/>
                <a:gd name="T13" fmla="*/ 0 h 207"/>
                <a:gd name="T14" fmla="*/ 0 w 142"/>
                <a:gd name="T15" fmla="*/ 0 h 207"/>
                <a:gd name="T16" fmla="*/ 0 w 142"/>
                <a:gd name="T17" fmla="*/ 0 h 207"/>
                <a:gd name="T18" fmla="*/ 0 w 142"/>
                <a:gd name="T19" fmla="*/ 0 h 207"/>
                <a:gd name="T20" fmla="*/ 0 w 142"/>
                <a:gd name="T21" fmla="*/ 0 h 207"/>
                <a:gd name="T22" fmla="*/ 0 w 142"/>
                <a:gd name="T23" fmla="*/ 0 h 207"/>
                <a:gd name="T24" fmla="*/ 0 w 142"/>
                <a:gd name="T25" fmla="*/ 0 h 207"/>
                <a:gd name="T26" fmla="*/ 0 w 142"/>
                <a:gd name="T27" fmla="*/ 0 h 207"/>
                <a:gd name="T28" fmla="*/ 0 w 142"/>
                <a:gd name="T29" fmla="*/ 0 h 207"/>
                <a:gd name="T30" fmla="*/ 0 w 142"/>
                <a:gd name="T31" fmla="*/ 0 h 207"/>
                <a:gd name="T32" fmla="*/ 0 w 142"/>
                <a:gd name="T33" fmla="*/ 0 h 207"/>
                <a:gd name="T34" fmla="*/ 0 w 142"/>
                <a:gd name="T35" fmla="*/ 0 h 207"/>
                <a:gd name="T36" fmla="*/ 0 w 142"/>
                <a:gd name="T37" fmla="*/ 0 h 207"/>
                <a:gd name="T38" fmla="*/ 0 w 142"/>
                <a:gd name="T39" fmla="*/ 0 h 207"/>
                <a:gd name="T40" fmla="*/ 0 w 142"/>
                <a:gd name="T41" fmla="*/ 0 h 207"/>
                <a:gd name="T42" fmla="*/ 0 w 142"/>
                <a:gd name="T43" fmla="*/ 0 h 207"/>
                <a:gd name="T44" fmla="*/ 0 w 142"/>
                <a:gd name="T45" fmla="*/ 0 h 207"/>
                <a:gd name="T46" fmla="*/ 0 w 142"/>
                <a:gd name="T47" fmla="*/ 0 h 207"/>
                <a:gd name="T48" fmla="*/ 0 w 142"/>
                <a:gd name="T49" fmla="*/ 0 h 207"/>
                <a:gd name="T50" fmla="*/ 0 w 142"/>
                <a:gd name="T51" fmla="*/ 0 h 207"/>
                <a:gd name="T52" fmla="*/ 0 w 142"/>
                <a:gd name="T53" fmla="*/ 0 h 207"/>
                <a:gd name="T54" fmla="*/ 0 w 142"/>
                <a:gd name="T55" fmla="*/ 0 h 207"/>
                <a:gd name="T56" fmla="*/ 0 w 142"/>
                <a:gd name="T57" fmla="*/ 0 h 207"/>
                <a:gd name="T58" fmla="*/ 0 w 142"/>
                <a:gd name="T59" fmla="*/ 0 h 207"/>
                <a:gd name="T60" fmla="*/ 0 w 142"/>
                <a:gd name="T61" fmla="*/ 0 h 207"/>
                <a:gd name="T62" fmla="*/ 0 w 142"/>
                <a:gd name="T63" fmla="*/ 0 h 207"/>
                <a:gd name="T64" fmla="*/ 0 w 142"/>
                <a:gd name="T65" fmla="*/ 0 h 207"/>
                <a:gd name="T66" fmla="*/ 0 w 142"/>
                <a:gd name="T67" fmla="*/ 0 h 207"/>
                <a:gd name="T68" fmla="*/ 0 w 142"/>
                <a:gd name="T69" fmla="*/ 0 h 207"/>
                <a:gd name="T70" fmla="*/ 0 w 142"/>
                <a:gd name="T71" fmla="*/ 0 h 207"/>
                <a:gd name="T72" fmla="*/ 0 w 142"/>
                <a:gd name="T73" fmla="*/ 0 h 207"/>
                <a:gd name="T74" fmla="*/ 0 w 142"/>
                <a:gd name="T75" fmla="*/ 0 h 207"/>
                <a:gd name="T76" fmla="*/ 0 w 142"/>
                <a:gd name="T77" fmla="*/ 0 h 207"/>
                <a:gd name="T78" fmla="*/ 0 w 142"/>
                <a:gd name="T79" fmla="*/ 0 h 207"/>
                <a:gd name="T80" fmla="*/ 0 w 142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31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0 w 303"/>
                <a:gd name="T1" fmla="*/ 0 h 272"/>
                <a:gd name="T2" fmla="*/ 0 w 303"/>
                <a:gd name="T3" fmla="*/ 0 h 272"/>
                <a:gd name="T4" fmla="*/ 0 w 303"/>
                <a:gd name="T5" fmla="*/ 0 h 272"/>
                <a:gd name="T6" fmla="*/ 0 w 303"/>
                <a:gd name="T7" fmla="*/ 0 h 272"/>
                <a:gd name="T8" fmla="*/ 0 w 303"/>
                <a:gd name="T9" fmla="*/ 0 h 272"/>
                <a:gd name="T10" fmla="*/ 0 w 303"/>
                <a:gd name="T11" fmla="*/ 0 h 272"/>
                <a:gd name="T12" fmla="*/ 0 w 303"/>
                <a:gd name="T13" fmla="*/ 0 h 272"/>
                <a:gd name="T14" fmla="*/ 0 w 303"/>
                <a:gd name="T15" fmla="*/ 0 h 272"/>
                <a:gd name="T16" fmla="*/ 0 w 303"/>
                <a:gd name="T17" fmla="*/ 0 h 272"/>
                <a:gd name="T18" fmla="*/ 0 w 303"/>
                <a:gd name="T19" fmla="*/ 0 h 272"/>
                <a:gd name="T20" fmla="*/ 0 w 303"/>
                <a:gd name="T21" fmla="*/ 0 h 272"/>
                <a:gd name="T22" fmla="*/ 0 w 303"/>
                <a:gd name="T23" fmla="*/ 0 h 272"/>
                <a:gd name="T24" fmla="*/ 0 w 303"/>
                <a:gd name="T25" fmla="*/ 0 h 272"/>
                <a:gd name="T26" fmla="*/ 0 w 303"/>
                <a:gd name="T27" fmla="*/ 0 h 272"/>
                <a:gd name="T28" fmla="*/ 0 w 303"/>
                <a:gd name="T29" fmla="*/ 0 h 272"/>
                <a:gd name="T30" fmla="*/ 0 w 303"/>
                <a:gd name="T31" fmla="*/ 0 h 272"/>
                <a:gd name="T32" fmla="*/ 0 w 303"/>
                <a:gd name="T33" fmla="*/ 0 h 272"/>
                <a:gd name="T34" fmla="*/ 0 w 303"/>
                <a:gd name="T35" fmla="*/ 0 h 272"/>
                <a:gd name="T36" fmla="*/ 0 w 303"/>
                <a:gd name="T37" fmla="*/ 0 h 272"/>
                <a:gd name="T38" fmla="*/ 0 w 303"/>
                <a:gd name="T39" fmla="*/ 0 h 272"/>
                <a:gd name="T40" fmla="*/ 0 w 303"/>
                <a:gd name="T41" fmla="*/ 0 h 272"/>
                <a:gd name="T42" fmla="*/ 0 w 303"/>
                <a:gd name="T43" fmla="*/ 0 h 272"/>
                <a:gd name="T44" fmla="*/ 0 w 303"/>
                <a:gd name="T45" fmla="*/ 0 h 272"/>
                <a:gd name="T46" fmla="*/ 0 w 303"/>
                <a:gd name="T47" fmla="*/ 0 h 272"/>
                <a:gd name="T48" fmla="*/ 0 w 303"/>
                <a:gd name="T49" fmla="*/ 0 h 272"/>
                <a:gd name="T50" fmla="*/ 0 w 303"/>
                <a:gd name="T51" fmla="*/ 0 h 272"/>
                <a:gd name="T52" fmla="*/ 0 w 303"/>
                <a:gd name="T53" fmla="*/ 0 h 272"/>
                <a:gd name="T54" fmla="*/ 0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0 w 303"/>
                <a:gd name="T63" fmla="*/ 0 h 272"/>
                <a:gd name="T64" fmla="*/ 0 w 303"/>
                <a:gd name="T65" fmla="*/ 0 h 272"/>
                <a:gd name="T66" fmla="*/ 0 w 303"/>
                <a:gd name="T67" fmla="*/ 0 h 272"/>
                <a:gd name="T68" fmla="*/ 0 w 303"/>
                <a:gd name="T69" fmla="*/ 0 h 272"/>
                <a:gd name="T70" fmla="*/ 0 w 303"/>
                <a:gd name="T71" fmla="*/ 0 h 272"/>
                <a:gd name="T72" fmla="*/ 0 w 303"/>
                <a:gd name="T73" fmla="*/ 0 h 272"/>
                <a:gd name="T74" fmla="*/ 0 w 303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0" name="Group 34"/>
          <p:cNvGrpSpPr>
            <a:grpSpLocks/>
          </p:cNvGrpSpPr>
          <p:nvPr/>
        </p:nvGrpSpPr>
        <p:grpSpPr bwMode="auto">
          <a:xfrm flipH="1">
            <a:off x="1327150" y="5143500"/>
            <a:ext cx="839788" cy="755650"/>
            <a:chOff x="1160" y="2192"/>
            <a:chExt cx="589" cy="440"/>
          </a:xfrm>
        </p:grpSpPr>
        <p:pic>
          <p:nvPicPr>
            <p:cNvPr id="44047" name="Picture 35" descr="31u_bnrz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37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0 w 247"/>
                <a:gd name="T1" fmla="*/ 1 h 203"/>
                <a:gd name="T2" fmla="*/ 0 w 247"/>
                <a:gd name="T3" fmla="*/ 1 h 203"/>
                <a:gd name="T4" fmla="*/ 0 w 247"/>
                <a:gd name="T5" fmla="*/ 1 h 203"/>
                <a:gd name="T6" fmla="*/ 0 w 247"/>
                <a:gd name="T7" fmla="*/ 1 h 203"/>
                <a:gd name="T8" fmla="*/ 0 w 247"/>
                <a:gd name="T9" fmla="*/ 1 h 203"/>
                <a:gd name="T10" fmla="*/ 0 w 247"/>
                <a:gd name="T11" fmla="*/ 1 h 203"/>
                <a:gd name="T12" fmla="*/ 0 w 247"/>
                <a:gd name="T13" fmla="*/ 1 h 203"/>
                <a:gd name="T14" fmla="*/ 0 w 247"/>
                <a:gd name="T15" fmla="*/ 1 h 203"/>
                <a:gd name="T16" fmla="*/ 0 w 247"/>
                <a:gd name="T17" fmla="*/ 1 h 203"/>
                <a:gd name="T18" fmla="*/ 0 w 247"/>
                <a:gd name="T19" fmla="*/ 1 h 203"/>
                <a:gd name="T20" fmla="*/ 0 w 247"/>
                <a:gd name="T21" fmla="*/ 1 h 203"/>
                <a:gd name="T22" fmla="*/ 0 w 247"/>
                <a:gd name="T23" fmla="*/ 1 h 203"/>
                <a:gd name="T24" fmla="*/ 0 w 247"/>
                <a:gd name="T25" fmla="*/ 1 h 203"/>
                <a:gd name="T26" fmla="*/ 0 w 247"/>
                <a:gd name="T27" fmla="*/ 1 h 203"/>
                <a:gd name="T28" fmla="*/ 0 w 247"/>
                <a:gd name="T29" fmla="*/ 1 h 203"/>
                <a:gd name="T30" fmla="*/ 0 w 247"/>
                <a:gd name="T31" fmla="*/ 1 h 203"/>
                <a:gd name="T32" fmla="*/ 0 w 247"/>
                <a:gd name="T33" fmla="*/ 1 h 203"/>
                <a:gd name="T34" fmla="*/ 0 w 247"/>
                <a:gd name="T35" fmla="*/ 1 h 203"/>
                <a:gd name="T36" fmla="*/ 0 w 247"/>
                <a:gd name="T37" fmla="*/ 1 h 203"/>
                <a:gd name="T38" fmla="*/ 0 w 247"/>
                <a:gd name="T39" fmla="*/ 1 h 203"/>
                <a:gd name="T40" fmla="*/ 0 w 247"/>
                <a:gd name="T41" fmla="*/ 1 h 203"/>
                <a:gd name="T42" fmla="*/ 0 w 247"/>
                <a:gd name="T43" fmla="*/ 1 h 203"/>
                <a:gd name="T44" fmla="*/ 0 w 247"/>
                <a:gd name="T45" fmla="*/ 1 h 203"/>
                <a:gd name="T46" fmla="*/ 0 w 247"/>
                <a:gd name="T47" fmla="*/ 1 h 203"/>
                <a:gd name="T48" fmla="*/ 0 w 247"/>
                <a:gd name="T49" fmla="*/ 1 h 203"/>
                <a:gd name="T50" fmla="*/ 0 w 247"/>
                <a:gd name="T51" fmla="*/ 1 h 203"/>
                <a:gd name="T52" fmla="*/ 0 w 247"/>
                <a:gd name="T53" fmla="*/ 1 h 203"/>
                <a:gd name="T54" fmla="*/ 0 w 247"/>
                <a:gd name="T55" fmla="*/ 1 h 203"/>
                <a:gd name="T56" fmla="*/ 0 w 247"/>
                <a:gd name="T57" fmla="*/ 1 h 203"/>
                <a:gd name="T58" fmla="*/ 0 w 247"/>
                <a:gd name="T59" fmla="*/ 1 h 203"/>
                <a:gd name="T60" fmla="*/ 0 w 247"/>
                <a:gd name="T61" fmla="*/ 1 h 203"/>
                <a:gd name="T62" fmla="*/ 0 w 247"/>
                <a:gd name="T63" fmla="*/ 1 h 203"/>
                <a:gd name="T64" fmla="*/ 0 w 247"/>
                <a:gd name="T65" fmla="*/ 1 h 203"/>
                <a:gd name="T66" fmla="*/ 0 w 247"/>
                <a:gd name="T67" fmla="*/ 1 h 203"/>
                <a:gd name="T68" fmla="*/ 0 w 247"/>
                <a:gd name="T69" fmla="*/ 1 h 203"/>
                <a:gd name="T70" fmla="*/ 0 w 247"/>
                <a:gd name="T71" fmla="*/ 1 h 203"/>
                <a:gd name="T72" fmla="*/ 0 w 247"/>
                <a:gd name="T73" fmla="*/ 1 h 203"/>
                <a:gd name="T74" fmla="*/ 0 w 247"/>
                <a:gd name="T75" fmla="*/ 1 h 203"/>
                <a:gd name="T76" fmla="*/ 0 w 247"/>
                <a:gd name="T77" fmla="*/ 1 h 203"/>
                <a:gd name="T78" fmla="*/ 0 w 247"/>
                <a:gd name="T79" fmla="*/ 1 h 203"/>
                <a:gd name="T80" fmla="*/ 0 w 247"/>
                <a:gd name="T81" fmla="*/ 1 h 203"/>
                <a:gd name="T82" fmla="*/ 0 w 247"/>
                <a:gd name="T83" fmla="*/ 1 h 203"/>
                <a:gd name="T84" fmla="*/ 0 w 247"/>
                <a:gd name="T85" fmla="*/ 0 h 203"/>
                <a:gd name="T86" fmla="*/ 0 w 247"/>
                <a:gd name="T87" fmla="*/ 1 h 203"/>
                <a:gd name="T88" fmla="*/ 0 w 247"/>
                <a:gd name="T89" fmla="*/ 1 h 203"/>
                <a:gd name="T90" fmla="*/ 0 w 247"/>
                <a:gd name="T91" fmla="*/ 1 h 203"/>
                <a:gd name="T92" fmla="*/ 0 w 247"/>
                <a:gd name="T93" fmla="*/ 1 h 203"/>
                <a:gd name="T94" fmla="*/ 0 w 247"/>
                <a:gd name="T95" fmla="*/ 1 h 203"/>
                <a:gd name="T96" fmla="*/ 0 w 247"/>
                <a:gd name="T97" fmla="*/ 1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38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0 w 158"/>
                <a:gd name="T1" fmla="*/ 1 h 158"/>
                <a:gd name="T2" fmla="*/ 0 w 158"/>
                <a:gd name="T3" fmla="*/ 1 h 158"/>
                <a:gd name="T4" fmla="*/ 0 w 158"/>
                <a:gd name="T5" fmla="*/ 1 h 158"/>
                <a:gd name="T6" fmla="*/ 0 w 158"/>
                <a:gd name="T7" fmla="*/ 1 h 158"/>
                <a:gd name="T8" fmla="*/ 0 w 158"/>
                <a:gd name="T9" fmla="*/ 1 h 158"/>
                <a:gd name="T10" fmla="*/ 0 w 158"/>
                <a:gd name="T11" fmla="*/ 1 h 158"/>
                <a:gd name="T12" fmla="*/ 0 w 158"/>
                <a:gd name="T13" fmla="*/ 1 h 158"/>
                <a:gd name="T14" fmla="*/ 0 w 158"/>
                <a:gd name="T15" fmla="*/ 1 h 158"/>
                <a:gd name="T16" fmla="*/ 0 w 158"/>
                <a:gd name="T17" fmla="*/ 1 h 158"/>
                <a:gd name="T18" fmla="*/ 0 w 158"/>
                <a:gd name="T19" fmla="*/ 1 h 158"/>
                <a:gd name="T20" fmla="*/ 0 w 158"/>
                <a:gd name="T21" fmla="*/ 1 h 158"/>
                <a:gd name="T22" fmla="*/ 0 w 158"/>
                <a:gd name="T23" fmla="*/ 1 h 158"/>
                <a:gd name="T24" fmla="*/ 0 w 158"/>
                <a:gd name="T25" fmla="*/ 1 h 158"/>
                <a:gd name="T26" fmla="*/ 0 w 158"/>
                <a:gd name="T27" fmla="*/ 1 h 158"/>
                <a:gd name="T28" fmla="*/ 0 w 158"/>
                <a:gd name="T29" fmla="*/ 1 h 158"/>
                <a:gd name="T30" fmla="*/ 0 w 158"/>
                <a:gd name="T31" fmla="*/ 1 h 158"/>
                <a:gd name="T32" fmla="*/ 0 w 158"/>
                <a:gd name="T33" fmla="*/ 1 h 158"/>
                <a:gd name="T34" fmla="*/ 0 w 158"/>
                <a:gd name="T35" fmla="*/ 1 h 158"/>
                <a:gd name="T36" fmla="*/ 0 w 158"/>
                <a:gd name="T37" fmla="*/ 1 h 158"/>
                <a:gd name="T38" fmla="*/ 0 w 158"/>
                <a:gd name="T39" fmla="*/ 1 h 158"/>
                <a:gd name="T40" fmla="*/ 0 w 158"/>
                <a:gd name="T41" fmla="*/ 1 h 158"/>
                <a:gd name="T42" fmla="*/ 0 w 158"/>
                <a:gd name="T43" fmla="*/ 1 h 158"/>
                <a:gd name="T44" fmla="*/ 0 w 158"/>
                <a:gd name="T45" fmla="*/ 1 h 158"/>
                <a:gd name="T46" fmla="*/ 0 w 158"/>
                <a:gd name="T47" fmla="*/ 1 h 158"/>
                <a:gd name="T48" fmla="*/ 0 w 158"/>
                <a:gd name="T49" fmla="*/ 1 h 158"/>
                <a:gd name="T50" fmla="*/ 0 w 158"/>
                <a:gd name="T51" fmla="*/ 1 h 158"/>
                <a:gd name="T52" fmla="*/ 0 w 158"/>
                <a:gd name="T53" fmla="*/ 1 h 158"/>
                <a:gd name="T54" fmla="*/ 0 w 158"/>
                <a:gd name="T55" fmla="*/ 1 h 158"/>
                <a:gd name="T56" fmla="*/ 0 w 158"/>
                <a:gd name="T57" fmla="*/ 1 h 158"/>
                <a:gd name="T58" fmla="*/ 0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0 w 158"/>
                <a:gd name="T71" fmla="*/ 1 h 158"/>
                <a:gd name="T72" fmla="*/ 0 w 158"/>
                <a:gd name="T73" fmla="*/ 1 h 158"/>
                <a:gd name="T74" fmla="*/ 0 w 158"/>
                <a:gd name="T75" fmla="*/ 1 h 158"/>
                <a:gd name="T76" fmla="*/ 0 w 158"/>
                <a:gd name="T77" fmla="*/ 1 h 158"/>
                <a:gd name="T78" fmla="*/ 0 w 158"/>
                <a:gd name="T79" fmla="*/ 1 h 158"/>
                <a:gd name="T80" fmla="*/ 0 w 158"/>
                <a:gd name="T81" fmla="*/ 1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39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0 w 399"/>
                <a:gd name="T1" fmla="*/ 1 h 331"/>
                <a:gd name="T2" fmla="*/ 0 w 399"/>
                <a:gd name="T3" fmla="*/ 1 h 331"/>
                <a:gd name="T4" fmla="*/ 0 w 399"/>
                <a:gd name="T5" fmla="*/ 1 h 331"/>
                <a:gd name="T6" fmla="*/ 0 w 399"/>
                <a:gd name="T7" fmla="*/ 1 h 331"/>
                <a:gd name="T8" fmla="*/ 0 w 399"/>
                <a:gd name="T9" fmla="*/ 1 h 331"/>
                <a:gd name="T10" fmla="*/ 0 w 399"/>
                <a:gd name="T11" fmla="*/ 1 h 331"/>
                <a:gd name="T12" fmla="*/ 0 w 399"/>
                <a:gd name="T13" fmla="*/ 1 h 331"/>
                <a:gd name="T14" fmla="*/ 0 w 399"/>
                <a:gd name="T15" fmla="*/ 1 h 331"/>
                <a:gd name="T16" fmla="*/ 0 w 399"/>
                <a:gd name="T17" fmla="*/ 1 h 331"/>
                <a:gd name="T18" fmla="*/ 0 w 399"/>
                <a:gd name="T19" fmla="*/ 1 h 331"/>
                <a:gd name="T20" fmla="*/ 0 w 399"/>
                <a:gd name="T21" fmla="*/ 1 h 331"/>
                <a:gd name="T22" fmla="*/ 0 w 399"/>
                <a:gd name="T23" fmla="*/ 1 h 331"/>
                <a:gd name="T24" fmla="*/ 0 w 399"/>
                <a:gd name="T25" fmla="*/ 1 h 331"/>
                <a:gd name="T26" fmla="*/ 0 w 399"/>
                <a:gd name="T27" fmla="*/ 1 h 331"/>
                <a:gd name="T28" fmla="*/ 0 w 399"/>
                <a:gd name="T29" fmla="*/ 1 h 331"/>
                <a:gd name="T30" fmla="*/ 0 w 399"/>
                <a:gd name="T31" fmla="*/ 1 h 331"/>
                <a:gd name="T32" fmla="*/ 0 w 399"/>
                <a:gd name="T33" fmla="*/ 1 h 331"/>
                <a:gd name="T34" fmla="*/ 0 w 399"/>
                <a:gd name="T35" fmla="*/ 1 h 331"/>
                <a:gd name="T36" fmla="*/ 0 w 399"/>
                <a:gd name="T37" fmla="*/ 1 h 331"/>
                <a:gd name="T38" fmla="*/ 0 w 399"/>
                <a:gd name="T39" fmla="*/ 1 h 331"/>
                <a:gd name="T40" fmla="*/ 0 w 399"/>
                <a:gd name="T41" fmla="*/ 1 h 331"/>
                <a:gd name="T42" fmla="*/ 0 w 399"/>
                <a:gd name="T43" fmla="*/ 1 h 331"/>
                <a:gd name="T44" fmla="*/ 0 w 399"/>
                <a:gd name="T45" fmla="*/ 1 h 331"/>
                <a:gd name="T46" fmla="*/ 0 w 399"/>
                <a:gd name="T47" fmla="*/ 1 h 331"/>
                <a:gd name="T48" fmla="*/ 0 w 399"/>
                <a:gd name="T49" fmla="*/ 1 h 331"/>
                <a:gd name="T50" fmla="*/ 0 w 399"/>
                <a:gd name="T51" fmla="*/ 1 h 331"/>
                <a:gd name="T52" fmla="*/ 0 w 399"/>
                <a:gd name="T53" fmla="*/ 1 h 331"/>
                <a:gd name="T54" fmla="*/ 0 w 399"/>
                <a:gd name="T55" fmla="*/ 1 h 331"/>
                <a:gd name="T56" fmla="*/ 0 w 399"/>
                <a:gd name="T57" fmla="*/ 1 h 331"/>
                <a:gd name="T58" fmla="*/ 0 w 399"/>
                <a:gd name="T59" fmla="*/ 1 h 331"/>
                <a:gd name="T60" fmla="*/ 0 w 399"/>
                <a:gd name="T61" fmla="*/ 1 h 331"/>
                <a:gd name="T62" fmla="*/ 0 w 399"/>
                <a:gd name="T63" fmla="*/ 1 h 331"/>
                <a:gd name="T64" fmla="*/ 0 w 399"/>
                <a:gd name="T65" fmla="*/ 1 h 331"/>
                <a:gd name="T66" fmla="*/ 0 w 399"/>
                <a:gd name="T67" fmla="*/ 1 h 331"/>
                <a:gd name="T68" fmla="*/ 0 w 399"/>
                <a:gd name="T69" fmla="*/ 1 h 331"/>
                <a:gd name="T70" fmla="*/ 0 w 399"/>
                <a:gd name="T71" fmla="*/ 1 h 331"/>
                <a:gd name="T72" fmla="*/ 0 w 399"/>
                <a:gd name="T73" fmla="*/ 1 h 331"/>
                <a:gd name="T74" fmla="*/ 0 w 399"/>
                <a:gd name="T75" fmla="*/ 1 h 331"/>
                <a:gd name="T76" fmla="*/ 0 w 399"/>
                <a:gd name="T77" fmla="*/ 1 h 331"/>
                <a:gd name="T78" fmla="*/ 0 w 399"/>
                <a:gd name="T79" fmla="*/ 1 h 331"/>
                <a:gd name="T80" fmla="*/ 0 w 399"/>
                <a:gd name="T81" fmla="*/ 0 h 331"/>
                <a:gd name="T82" fmla="*/ 0 w 399"/>
                <a:gd name="T83" fmla="*/ 1 h 331"/>
                <a:gd name="T84" fmla="*/ 0 w 399"/>
                <a:gd name="T85" fmla="*/ 1 h 331"/>
                <a:gd name="T86" fmla="*/ 0 w 399"/>
                <a:gd name="T87" fmla="*/ 1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40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0 w 350"/>
                <a:gd name="T1" fmla="*/ 0 h 221"/>
                <a:gd name="T2" fmla="*/ 0 w 350"/>
                <a:gd name="T3" fmla="*/ 0 h 221"/>
                <a:gd name="T4" fmla="*/ 0 w 350"/>
                <a:gd name="T5" fmla="*/ 0 h 221"/>
                <a:gd name="T6" fmla="*/ 0 w 350"/>
                <a:gd name="T7" fmla="*/ 0 h 221"/>
                <a:gd name="T8" fmla="*/ 0 w 350"/>
                <a:gd name="T9" fmla="*/ 0 h 221"/>
                <a:gd name="T10" fmla="*/ 0 w 350"/>
                <a:gd name="T11" fmla="*/ 0 h 221"/>
                <a:gd name="T12" fmla="*/ 0 w 350"/>
                <a:gd name="T13" fmla="*/ 0 h 221"/>
                <a:gd name="T14" fmla="*/ 0 w 350"/>
                <a:gd name="T15" fmla="*/ 0 h 221"/>
                <a:gd name="T16" fmla="*/ 0 w 350"/>
                <a:gd name="T17" fmla="*/ 0 h 221"/>
                <a:gd name="T18" fmla="*/ 0 w 350"/>
                <a:gd name="T19" fmla="*/ 0 h 221"/>
                <a:gd name="T20" fmla="*/ 0 w 350"/>
                <a:gd name="T21" fmla="*/ 0 h 221"/>
                <a:gd name="T22" fmla="*/ 0 w 350"/>
                <a:gd name="T23" fmla="*/ 0 h 221"/>
                <a:gd name="T24" fmla="*/ 0 w 350"/>
                <a:gd name="T25" fmla="*/ 0 h 221"/>
                <a:gd name="T26" fmla="*/ 0 w 350"/>
                <a:gd name="T27" fmla="*/ 0 h 221"/>
                <a:gd name="T28" fmla="*/ 0 w 350"/>
                <a:gd name="T29" fmla="*/ 0 h 221"/>
                <a:gd name="T30" fmla="*/ 0 w 350"/>
                <a:gd name="T31" fmla="*/ 0 h 221"/>
                <a:gd name="T32" fmla="*/ 0 w 350"/>
                <a:gd name="T33" fmla="*/ 0 h 221"/>
                <a:gd name="T34" fmla="*/ 0 w 350"/>
                <a:gd name="T35" fmla="*/ 0 h 221"/>
                <a:gd name="T36" fmla="*/ 0 w 350"/>
                <a:gd name="T37" fmla="*/ 0 h 221"/>
                <a:gd name="T38" fmla="*/ 0 w 350"/>
                <a:gd name="T39" fmla="*/ 0 h 221"/>
                <a:gd name="T40" fmla="*/ 0 w 350"/>
                <a:gd name="T41" fmla="*/ 0 h 221"/>
                <a:gd name="T42" fmla="*/ 0 w 350"/>
                <a:gd name="T43" fmla="*/ 0 h 221"/>
                <a:gd name="T44" fmla="*/ 0 w 350"/>
                <a:gd name="T45" fmla="*/ 0 h 221"/>
                <a:gd name="T46" fmla="*/ 0 w 350"/>
                <a:gd name="T47" fmla="*/ 0 h 221"/>
                <a:gd name="T48" fmla="*/ 0 w 350"/>
                <a:gd name="T49" fmla="*/ 0 h 221"/>
                <a:gd name="T50" fmla="*/ 0 w 350"/>
                <a:gd name="T51" fmla="*/ 0 h 221"/>
                <a:gd name="T52" fmla="*/ 0 w 350"/>
                <a:gd name="T53" fmla="*/ 0 h 221"/>
                <a:gd name="T54" fmla="*/ 0 w 350"/>
                <a:gd name="T55" fmla="*/ 0 h 221"/>
                <a:gd name="T56" fmla="*/ 0 w 350"/>
                <a:gd name="T57" fmla="*/ 0 h 221"/>
                <a:gd name="T58" fmla="*/ 0 w 350"/>
                <a:gd name="T59" fmla="*/ 0 h 221"/>
                <a:gd name="T60" fmla="*/ 0 w 350"/>
                <a:gd name="T61" fmla="*/ 0 h 221"/>
                <a:gd name="T62" fmla="*/ 0 w 350"/>
                <a:gd name="T63" fmla="*/ 0 h 221"/>
                <a:gd name="T64" fmla="*/ 0 w 350"/>
                <a:gd name="T65" fmla="*/ 0 h 221"/>
                <a:gd name="T66" fmla="*/ 0 w 350"/>
                <a:gd name="T67" fmla="*/ 0 h 221"/>
                <a:gd name="T68" fmla="*/ 0 w 350"/>
                <a:gd name="T69" fmla="*/ 0 h 221"/>
                <a:gd name="T70" fmla="*/ 0 w 350"/>
                <a:gd name="T71" fmla="*/ 0 h 221"/>
                <a:gd name="T72" fmla="*/ 0 w 350"/>
                <a:gd name="T73" fmla="*/ 0 h 221"/>
                <a:gd name="T74" fmla="*/ 0 w 350"/>
                <a:gd name="T75" fmla="*/ 0 h 221"/>
                <a:gd name="T76" fmla="*/ 0 w 350"/>
                <a:gd name="T77" fmla="*/ 0 h 221"/>
                <a:gd name="T78" fmla="*/ 0 w 350"/>
                <a:gd name="T79" fmla="*/ 0 h 221"/>
                <a:gd name="T80" fmla="*/ 0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0 w 350"/>
                <a:gd name="T95" fmla="*/ 0 h 221"/>
                <a:gd name="T96" fmla="*/ 0 w 350"/>
                <a:gd name="T97" fmla="*/ 0 h 221"/>
                <a:gd name="T98" fmla="*/ 0 w 350"/>
                <a:gd name="T99" fmla="*/ 0 h 221"/>
                <a:gd name="T100" fmla="*/ 0 w 350"/>
                <a:gd name="T101" fmla="*/ 0 h 221"/>
                <a:gd name="T102" fmla="*/ 0 w 350"/>
                <a:gd name="T103" fmla="*/ 0 h 221"/>
                <a:gd name="T104" fmla="*/ 0 w 350"/>
                <a:gd name="T105" fmla="*/ 0 h 221"/>
                <a:gd name="T106" fmla="*/ 0 w 350"/>
                <a:gd name="T107" fmla="*/ 0 h 221"/>
                <a:gd name="T108" fmla="*/ 0 w 350"/>
                <a:gd name="T109" fmla="*/ 0 h 221"/>
                <a:gd name="T110" fmla="*/ 0 w 350"/>
                <a:gd name="T111" fmla="*/ 0 h 221"/>
                <a:gd name="T112" fmla="*/ 0 w 350"/>
                <a:gd name="T113" fmla="*/ 0 h 221"/>
                <a:gd name="T114" fmla="*/ 0 w 350"/>
                <a:gd name="T115" fmla="*/ 0 h 221"/>
                <a:gd name="T116" fmla="*/ 0 w 350"/>
                <a:gd name="T117" fmla="*/ 0 h 221"/>
                <a:gd name="T118" fmla="*/ 0 w 350"/>
                <a:gd name="T119" fmla="*/ 0 h 221"/>
                <a:gd name="T120" fmla="*/ 0 w 350"/>
                <a:gd name="T121" fmla="*/ 0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41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 h 208"/>
                <a:gd name="T2" fmla="*/ 0 w 142"/>
                <a:gd name="T3" fmla="*/ 1 h 208"/>
                <a:gd name="T4" fmla="*/ 0 w 142"/>
                <a:gd name="T5" fmla="*/ 1 h 208"/>
                <a:gd name="T6" fmla="*/ 0 w 142"/>
                <a:gd name="T7" fmla="*/ 1 h 208"/>
                <a:gd name="T8" fmla="*/ 0 w 142"/>
                <a:gd name="T9" fmla="*/ 1 h 208"/>
                <a:gd name="T10" fmla="*/ 0 w 142"/>
                <a:gd name="T11" fmla="*/ 1 h 208"/>
                <a:gd name="T12" fmla="*/ 0 w 142"/>
                <a:gd name="T13" fmla="*/ 1 h 208"/>
                <a:gd name="T14" fmla="*/ 0 w 142"/>
                <a:gd name="T15" fmla="*/ 1 h 208"/>
                <a:gd name="T16" fmla="*/ 0 w 142"/>
                <a:gd name="T17" fmla="*/ 1 h 208"/>
                <a:gd name="T18" fmla="*/ 0 w 142"/>
                <a:gd name="T19" fmla="*/ 1 h 208"/>
                <a:gd name="T20" fmla="*/ 0 w 142"/>
                <a:gd name="T21" fmla="*/ 1 h 208"/>
                <a:gd name="T22" fmla="*/ 0 w 142"/>
                <a:gd name="T23" fmla="*/ 1 h 208"/>
                <a:gd name="T24" fmla="*/ 0 w 142"/>
                <a:gd name="T25" fmla="*/ 1 h 208"/>
                <a:gd name="T26" fmla="*/ 0 w 142"/>
                <a:gd name="T27" fmla="*/ 1 h 208"/>
                <a:gd name="T28" fmla="*/ 0 w 142"/>
                <a:gd name="T29" fmla="*/ 1 h 208"/>
                <a:gd name="T30" fmla="*/ 0 w 142"/>
                <a:gd name="T31" fmla="*/ 1 h 208"/>
                <a:gd name="T32" fmla="*/ 0 w 142"/>
                <a:gd name="T33" fmla="*/ 1 h 208"/>
                <a:gd name="T34" fmla="*/ 0 w 142"/>
                <a:gd name="T35" fmla="*/ 1 h 208"/>
                <a:gd name="T36" fmla="*/ 0 w 142"/>
                <a:gd name="T37" fmla="*/ 1 h 208"/>
                <a:gd name="T38" fmla="*/ 0 w 142"/>
                <a:gd name="T39" fmla="*/ 1 h 208"/>
                <a:gd name="T40" fmla="*/ 0 w 142"/>
                <a:gd name="T41" fmla="*/ 1 h 208"/>
                <a:gd name="T42" fmla="*/ 0 w 142"/>
                <a:gd name="T43" fmla="*/ 1 h 208"/>
                <a:gd name="T44" fmla="*/ 0 w 142"/>
                <a:gd name="T45" fmla="*/ 1 h 208"/>
                <a:gd name="T46" fmla="*/ 0 w 142"/>
                <a:gd name="T47" fmla="*/ 1 h 208"/>
                <a:gd name="T48" fmla="*/ 0 w 142"/>
                <a:gd name="T49" fmla="*/ 1 h 208"/>
                <a:gd name="T50" fmla="*/ 0 w 142"/>
                <a:gd name="T51" fmla="*/ 1 h 208"/>
                <a:gd name="T52" fmla="*/ 0 w 142"/>
                <a:gd name="T53" fmla="*/ 1 h 208"/>
                <a:gd name="T54" fmla="*/ 0 w 142"/>
                <a:gd name="T55" fmla="*/ 1 h 208"/>
                <a:gd name="T56" fmla="*/ 0 w 142"/>
                <a:gd name="T57" fmla="*/ 1 h 208"/>
                <a:gd name="T58" fmla="*/ 0 w 142"/>
                <a:gd name="T59" fmla="*/ 1 h 208"/>
                <a:gd name="T60" fmla="*/ 0 w 142"/>
                <a:gd name="T61" fmla="*/ 1 h 208"/>
                <a:gd name="T62" fmla="*/ 0 w 142"/>
                <a:gd name="T63" fmla="*/ 1 h 208"/>
                <a:gd name="T64" fmla="*/ 0 w 142"/>
                <a:gd name="T65" fmla="*/ 1 h 208"/>
                <a:gd name="T66" fmla="*/ 0 w 142"/>
                <a:gd name="T67" fmla="*/ 0 h 208"/>
                <a:gd name="T68" fmla="*/ 0 w 142"/>
                <a:gd name="T69" fmla="*/ 1 h 208"/>
                <a:gd name="T70" fmla="*/ 0 w 142"/>
                <a:gd name="T71" fmla="*/ 1 h 208"/>
                <a:gd name="T72" fmla="*/ 0 w 142"/>
                <a:gd name="T73" fmla="*/ 1 h 208"/>
                <a:gd name="T74" fmla="*/ 0 w 142"/>
                <a:gd name="T75" fmla="*/ 1 h 208"/>
                <a:gd name="T76" fmla="*/ 0 w 142"/>
                <a:gd name="T77" fmla="*/ 1 h 208"/>
                <a:gd name="T78" fmla="*/ 0 w 142"/>
                <a:gd name="T79" fmla="*/ 1 h 208"/>
                <a:gd name="T80" fmla="*/ 0 w 142"/>
                <a:gd name="T81" fmla="*/ 1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42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0 w 304"/>
                <a:gd name="T1" fmla="*/ 1 h 272"/>
                <a:gd name="T2" fmla="*/ 0 w 304"/>
                <a:gd name="T3" fmla="*/ 1 h 272"/>
                <a:gd name="T4" fmla="*/ 0 w 304"/>
                <a:gd name="T5" fmla="*/ 1 h 272"/>
                <a:gd name="T6" fmla="*/ 0 w 304"/>
                <a:gd name="T7" fmla="*/ 1 h 272"/>
                <a:gd name="T8" fmla="*/ 0 w 304"/>
                <a:gd name="T9" fmla="*/ 1 h 272"/>
                <a:gd name="T10" fmla="*/ 0 w 304"/>
                <a:gd name="T11" fmla="*/ 1 h 272"/>
                <a:gd name="T12" fmla="*/ 0 w 304"/>
                <a:gd name="T13" fmla="*/ 1 h 272"/>
                <a:gd name="T14" fmla="*/ 0 w 304"/>
                <a:gd name="T15" fmla="*/ 1 h 272"/>
                <a:gd name="T16" fmla="*/ 0 w 304"/>
                <a:gd name="T17" fmla="*/ 1 h 272"/>
                <a:gd name="T18" fmla="*/ 0 w 304"/>
                <a:gd name="T19" fmla="*/ 1 h 272"/>
                <a:gd name="T20" fmla="*/ 0 w 304"/>
                <a:gd name="T21" fmla="*/ 1 h 272"/>
                <a:gd name="T22" fmla="*/ 0 w 304"/>
                <a:gd name="T23" fmla="*/ 1 h 272"/>
                <a:gd name="T24" fmla="*/ 0 w 304"/>
                <a:gd name="T25" fmla="*/ 1 h 272"/>
                <a:gd name="T26" fmla="*/ 0 w 304"/>
                <a:gd name="T27" fmla="*/ 1 h 272"/>
                <a:gd name="T28" fmla="*/ 0 w 304"/>
                <a:gd name="T29" fmla="*/ 1 h 272"/>
                <a:gd name="T30" fmla="*/ 0 w 304"/>
                <a:gd name="T31" fmla="*/ 1 h 272"/>
                <a:gd name="T32" fmla="*/ 0 w 304"/>
                <a:gd name="T33" fmla="*/ 1 h 272"/>
                <a:gd name="T34" fmla="*/ 0 w 304"/>
                <a:gd name="T35" fmla="*/ 1 h 272"/>
                <a:gd name="T36" fmla="*/ 0 w 304"/>
                <a:gd name="T37" fmla="*/ 1 h 272"/>
                <a:gd name="T38" fmla="*/ 0 w 304"/>
                <a:gd name="T39" fmla="*/ 1 h 272"/>
                <a:gd name="T40" fmla="*/ 0 w 304"/>
                <a:gd name="T41" fmla="*/ 1 h 272"/>
                <a:gd name="T42" fmla="*/ 0 w 304"/>
                <a:gd name="T43" fmla="*/ 1 h 272"/>
                <a:gd name="T44" fmla="*/ 0 w 304"/>
                <a:gd name="T45" fmla="*/ 1 h 272"/>
                <a:gd name="T46" fmla="*/ 0 w 304"/>
                <a:gd name="T47" fmla="*/ 1 h 272"/>
                <a:gd name="T48" fmla="*/ 0 w 304"/>
                <a:gd name="T49" fmla="*/ 1 h 272"/>
                <a:gd name="T50" fmla="*/ 0 w 304"/>
                <a:gd name="T51" fmla="*/ 1 h 272"/>
                <a:gd name="T52" fmla="*/ 0 w 304"/>
                <a:gd name="T53" fmla="*/ 1 h 272"/>
                <a:gd name="T54" fmla="*/ 0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0 w 304"/>
                <a:gd name="T65" fmla="*/ 1 h 272"/>
                <a:gd name="T66" fmla="*/ 0 w 304"/>
                <a:gd name="T67" fmla="*/ 1 h 272"/>
                <a:gd name="T68" fmla="*/ 0 w 304"/>
                <a:gd name="T69" fmla="*/ 1 h 272"/>
                <a:gd name="T70" fmla="*/ 0 w 304"/>
                <a:gd name="T71" fmla="*/ 1 h 272"/>
                <a:gd name="T72" fmla="*/ 0 w 304"/>
                <a:gd name="T73" fmla="*/ 1 h 272"/>
                <a:gd name="T74" fmla="*/ 0 w 304"/>
                <a:gd name="T75" fmla="*/ 1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43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1 h 164"/>
                <a:gd name="T20" fmla="*/ 0 w 103"/>
                <a:gd name="T21" fmla="*/ 1 h 164"/>
                <a:gd name="T22" fmla="*/ 0 w 103"/>
                <a:gd name="T23" fmla="*/ 1 h 164"/>
                <a:gd name="T24" fmla="*/ 0 w 103"/>
                <a:gd name="T25" fmla="*/ 1 h 164"/>
                <a:gd name="T26" fmla="*/ 0 w 103"/>
                <a:gd name="T27" fmla="*/ 1 h 164"/>
                <a:gd name="T28" fmla="*/ 0 w 103"/>
                <a:gd name="T29" fmla="*/ 1 h 164"/>
                <a:gd name="T30" fmla="*/ 0 w 103"/>
                <a:gd name="T31" fmla="*/ 1 h 164"/>
                <a:gd name="T32" fmla="*/ 0 w 103"/>
                <a:gd name="T33" fmla="*/ 1 h 164"/>
                <a:gd name="T34" fmla="*/ 0 w 103"/>
                <a:gd name="T35" fmla="*/ 1 h 164"/>
                <a:gd name="T36" fmla="*/ 0 w 103"/>
                <a:gd name="T37" fmla="*/ 1 h 164"/>
                <a:gd name="T38" fmla="*/ 0 w 103"/>
                <a:gd name="T39" fmla="*/ 1 h 164"/>
                <a:gd name="T40" fmla="*/ 0 w 103"/>
                <a:gd name="T41" fmla="*/ 1 h 164"/>
                <a:gd name="T42" fmla="*/ 0 w 103"/>
                <a:gd name="T43" fmla="*/ 1 h 164"/>
                <a:gd name="T44" fmla="*/ 0 w 103"/>
                <a:gd name="T45" fmla="*/ 1 h 164"/>
                <a:gd name="T46" fmla="*/ 0 w 103"/>
                <a:gd name="T47" fmla="*/ 1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44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1 h 82"/>
                <a:gd name="T20" fmla="*/ 0 w 54"/>
                <a:gd name="T21" fmla="*/ 1 h 82"/>
                <a:gd name="T22" fmla="*/ 0 w 54"/>
                <a:gd name="T23" fmla="*/ 1 h 82"/>
                <a:gd name="T24" fmla="*/ 0 w 54"/>
                <a:gd name="T25" fmla="*/ 1 h 82"/>
                <a:gd name="T26" fmla="*/ 0 w 54"/>
                <a:gd name="T27" fmla="*/ 1 h 82"/>
                <a:gd name="T28" fmla="*/ 0 w 54"/>
                <a:gd name="T29" fmla="*/ 1 h 82"/>
                <a:gd name="T30" fmla="*/ 0 w 54"/>
                <a:gd name="T31" fmla="*/ 1 h 82"/>
                <a:gd name="T32" fmla="*/ 0 w 54"/>
                <a:gd name="T33" fmla="*/ 1 h 82"/>
                <a:gd name="T34" fmla="*/ 0 w 54"/>
                <a:gd name="T35" fmla="*/ 1 h 82"/>
                <a:gd name="T36" fmla="*/ 0 w 54"/>
                <a:gd name="T37" fmla="*/ 1 h 82"/>
                <a:gd name="T38" fmla="*/ 0 w 54"/>
                <a:gd name="T39" fmla="*/ 1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45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1 h 47"/>
                <a:gd name="T30" fmla="*/ 0 w 46"/>
                <a:gd name="T31" fmla="*/ 1 h 47"/>
                <a:gd name="T32" fmla="*/ 0 w 46"/>
                <a:gd name="T33" fmla="*/ 1 h 47"/>
                <a:gd name="T34" fmla="*/ 0 w 46"/>
                <a:gd name="T35" fmla="*/ 1 h 47"/>
                <a:gd name="T36" fmla="*/ 0 w 46"/>
                <a:gd name="T37" fmla="*/ 1 h 47"/>
                <a:gd name="T38" fmla="*/ 0 w 46"/>
                <a:gd name="T39" fmla="*/ 1 h 47"/>
                <a:gd name="T40" fmla="*/ 0 w 46"/>
                <a:gd name="T41" fmla="*/ 1 h 47"/>
                <a:gd name="T42" fmla="*/ 0 w 46"/>
                <a:gd name="T43" fmla="*/ 1 h 47"/>
                <a:gd name="T44" fmla="*/ 0 w 46"/>
                <a:gd name="T45" fmla="*/ 1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46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0 w 63"/>
                <a:gd name="T1" fmla="*/ 1 h 31"/>
                <a:gd name="T2" fmla="*/ 0 w 63"/>
                <a:gd name="T3" fmla="*/ 1 h 31"/>
                <a:gd name="T4" fmla="*/ 0 w 63"/>
                <a:gd name="T5" fmla="*/ 1 h 31"/>
                <a:gd name="T6" fmla="*/ 0 w 63"/>
                <a:gd name="T7" fmla="*/ 1 h 31"/>
                <a:gd name="T8" fmla="*/ 0 w 63"/>
                <a:gd name="T9" fmla="*/ 1 h 31"/>
                <a:gd name="T10" fmla="*/ 0 w 63"/>
                <a:gd name="T11" fmla="*/ 1 h 31"/>
                <a:gd name="T12" fmla="*/ 0 w 63"/>
                <a:gd name="T13" fmla="*/ 1 h 31"/>
                <a:gd name="T14" fmla="*/ 0 w 63"/>
                <a:gd name="T15" fmla="*/ 0 h 31"/>
                <a:gd name="T16" fmla="*/ 0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1 h 31"/>
                <a:gd name="T30" fmla="*/ 0 w 63"/>
                <a:gd name="T31" fmla="*/ 1 h 31"/>
                <a:gd name="T32" fmla="*/ 0 w 63"/>
                <a:gd name="T33" fmla="*/ 1 h 31"/>
                <a:gd name="T34" fmla="*/ 0 w 63"/>
                <a:gd name="T35" fmla="*/ 1 h 31"/>
                <a:gd name="T36" fmla="*/ 0 w 63"/>
                <a:gd name="T37" fmla="*/ 1 h 31"/>
                <a:gd name="T38" fmla="*/ 0 w 63"/>
                <a:gd name="T39" fmla="*/ 1 h 31"/>
                <a:gd name="T40" fmla="*/ 0 w 63"/>
                <a:gd name="T41" fmla="*/ 1 h 31"/>
                <a:gd name="T42" fmla="*/ 0 w 63"/>
                <a:gd name="T43" fmla="*/ 1 h 31"/>
                <a:gd name="T44" fmla="*/ 0 w 63"/>
                <a:gd name="T45" fmla="*/ 1 h 31"/>
                <a:gd name="T46" fmla="*/ 0 w 63"/>
                <a:gd name="T47" fmla="*/ 1 h 31"/>
                <a:gd name="T48" fmla="*/ 0 w 63"/>
                <a:gd name="T49" fmla="*/ 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47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0 w 245"/>
                <a:gd name="T1" fmla="*/ 1 h 206"/>
                <a:gd name="T2" fmla="*/ 0 w 245"/>
                <a:gd name="T3" fmla="*/ 1 h 206"/>
                <a:gd name="T4" fmla="*/ 0 w 245"/>
                <a:gd name="T5" fmla="*/ 1 h 206"/>
                <a:gd name="T6" fmla="*/ 0 w 245"/>
                <a:gd name="T7" fmla="*/ 1 h 206"/>
                <a:gd name="T8" fmla="*/ 0 w 245"/>
                <a:gd name="T9" fmla="*/ 1 h 206"/>
                <a:gd name="T10" fmla="*/ 0 w 245"/>
                <a:gd name="T11" fmla="*/ 1 h 206"/>
                <a:gd name="T12" fmla="*/ 0 w 245"/>
                <a:gd name="T13" fmla="*/ 1 h 206"/>
                <a:gd name="T14" fmla="*/ 0 w 245"/>
                <a:gd name="T15" fmla="*/ 1 h 206"/>
                <a:gd name="T16" fmla="*/ 0 w 245"/>
                <a:gd name="T17" fmla="*/ 1 h 206"/>
                <a:gd name="T18" fmla="*/ 0 w 245"/>
                <a:gd name="T19" fmla="*/ 1 h 206"/>
                <a:gd name="T20" fmla="*/ 0 w 245"/>
                <a:gd name="T21" fmla="*/ 1 h 206"/>
                <a:gd name="T22" fmla="*/ 0 w 245"/>
                <a:gd name="T23" fmla="*/ 1 h 206"/>
                <a:gd name="T24" fmla="*/ 0 w 245"/>
                <a:gd name="T25" fmla="*/ 1 h 206"/>
                <a:gd name="T26" fmla="*/ 0 w 245"/>
                <a:gd name="T27" fmla="*/ 1 h 206"/>
                <a:gd name="T28" fmla="*/ 0 w 245"/>
                <a:gd name="T29" fmla="*/ 1 h 206"/>
                <a:gd name="T30" fmla="*/ 0 w 245"/>
                <a:gd name="T31" fmla="*/ 1 h 206"/>
                <a:gd name="T32" fmla="*/ 0 w 245"/>
                <a:gd name="T33" fmla="*/ 1 h 206"/>
                <a:gd name="T34" fmla="*/ 0 w 245"/>
                <a:gd name="T35" fmla="*/ 1 h 206"/>
                <a:gd name="T36" fmla="*/ 0 w 245"/>
                <a:gd name="T37" fmla="*/ 1 h 206"/>
                <a:gd name="T38" fmla="*/ 0 w 245"/>
                <a:gd name="T39" fmla="*/ 1 h 206"/>
                <a:gd name="T40" fmla="*/ 0 w 245"/>
                <a:gd name="T41" fmla="*/ 1 h 206"/>
                <a:gd name="T42" fmla="*/ 0 w 245"/>
                <a:gd name="T43" fmla="*/ 1 h 206"/>
                <a:gd name="T44" fmla="*/ 0 w 245"/>
                <a:gd name="T45" fmla="*/ 1 h 206"/>
                <a:gd name="T46" fmla="*/ 0 w 245"/>
                <a:gd name="T47" fmla="*/ 1 h 206"/>
                <a:gd name="T48" fmla="*/ 0 w 245"/>
                <a:gd name="T49" fmla="*/ 1 h 206"/>
                <a:gd name="T50" fmla="*/ 0 w 245"/>
                <a:gd name="T51" fmla="*/ 1 h 206"/>
                <a:gd name="T52" fmla="*/ 0 w 245"/>
                <a:gd name="T53" fmla="*/ 1 h 206"/>
                <a:gd name="T54" fmla="*/ 0 w 245"/>
                <a:gd name="T55" fmla="*/ 1 h 206"/>
                <a:gd name="T56" fmla="*/ 0 w 245"/>
                <a:gd name="T57" fmla="*/ 1 h 206"/>
                <a:gd name="T58" fmla="*/ 0 w 245"/>
                <a:gd name="T59" fmla="*/ 1 h 206"/>
                <a:gd name="T60" fmla="*/ 0 w 245"/>
                <a:gd name="T61" fmla="*/ 1 h 206"/>
                <a:gd name="T62" fmla="*/ 0 w 245"/>
                <a:gd name="T63" fmla="*/ 1 h 206"/>
                <a:gd name="T64" fmla="*/ 0 w 245"/>
                <a:gd name="T65" fmla="*/ 1 h 206"/>
                <a:gd name="T66" fmla="*/ 0 w 245"/>
                <a:gd name="T67" fmla="*/ 1 h 206"/>
                <a:gd name="T68" fmla="*/ 0 w 245"/>
                <a:gd name="T69" fmla="*/ 1 h 206"/>
                <a:gd name="T70" fmla="*/ 0 w 245"/>
                <a:gd name="T71" fmla="*/ 1 h 206"/>
                <a:gd name="T72" fmla="*/ 0 w 245"/>
                <a:gd name="T73" fmla="*/ 1 h 206"/>
                <a:gd name="T74" fmla="*/ 0 w 245"/>
                <a:gd name="T75" fmla="*/ 1 h 206"/>
                <a:gd name="T76" fmla="*/ 0 w 245"/>
                <a:gd name="T77" fmla="*/ 1 h 206"/>
                <a:gd name="T78" fmla="*/ 0 w 245"/>
                <a:gd name="T79" fmla="*/ 1 h 206"/>
                <a:gd name="T80" fmla="*/ 0 w 245"/>
                <a:gd name="T81" fmla="*/ 1 h 206"/>
                <a:gd name="T82" fmla="*/ 0 w 245"/>
                <a:gd name="T83" fmla="*/ 1 h 206"/>
                <a:gd name="T84" fmla="*/ 0 w 245"/>
                <a:gd name="T85" fmla="*/ 1 h 206"/>
                <a:gd name="T86" fmla="*/ 0 w 245"/>
                <a:gd name="T87" fmla="*/ 1 h 206"/>
                <a:gd name="T88" fmla="*/ 0 w 245"/>
                <a:gd name="T89" fmla="*/ 1 h 206"/>
                <a:gd name="T90" fmla="*/ 0 w 245"/>
                <a:gd name="T91" fmla="*/ 1 h 206"/>
                <a:gd name="T92" fmla="*/ 0 w 245"/>
                <a:gd name="T93" fmla="*/ 1 h 206"/>
                <a:gd name="T94" fmla="*/ 0 w 245"/>
                <a:gd name="T95" fmla="*/ 1 h 206"/>
                <a:gd name="T96" fmla="*/ 0 w 245"/>
                <a:gd name="T97" fmla="*/ 1 h 206"/>
                <a:gd name="T98" fmla="*/ 0 w 245"/>
                <a:gd name="T99" fmla="*/ 1 h 206"/>
                <a:gd name="T100" fmla="*/ 0 w 245"/>
                <a:gd name="T101" fmla="*/ 1 h 206"/>
                <a:gd name="T102" fmla="*/ 0 w 245"/>
                <a:gd name="T103" fmla="*/ 1 h 206"/>
                <a:gd name="T104" fmla="*/ 0 w 245"/>
                <a:gd name="T105" fmla="*/ 1 h 206"/>
                <a:gd name="T106" fmla="*/ 0 w 245"/>
                <a:gd name="T107" fmla="*/ 1 h 206"/>
                <a:gd name="T108" fmla="*/ 0 w 245"/>
                <a:gd name="T109" fmla="*/ 0 h 206"/>
                <a:gd name="T110" fmla="*/ 0 w 245"/>
                <a:gd name="T111" fmla="*/ 1 h 206"/>
                <a:gd name="T112" fmla="*/ 0 w 245"/>
                <a:gd name="T113" fmla="*/ 1 h 206"/>
                <a:gd name="T114" fmla="*/ 0 w 245"/>
                <a:gd name="T115" fmla="*/ 1 h 206"/>
                <a:gd name="T116" fmla="*/ 0 w 245"/>
                <a:gd name="T117" fmla="*/ 1 h 206"/>
                <a:gd name="T118" fmla="*/ 0 w 245"/>
                <a:gd name="T119" fmla="*/ 1 h 206"/>
                <a:gd name="T120" fmla="*/ 0 w 245"/>
                <a:gd name="T121" fmla="*/ 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48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0 w 159"/>
                <a:gd name="T1" fmla="*/ 1 h 160"/>
                <a:gd name="T2" fmla="*/ 0 w 159"/>
                <a:gd name="T3" fmla="*/ 1 h 160"/>
                <a:gd name="T4" fmla="*/ 0 w 159"/>
                <a:gd name="T5" fmla="*/ 1 h 160"/>
                <a:gd name="T6" fmla="*/ 0 w 159"/>
                <a:gd name="T7" fmla="*/ 1 h 160"/>
                <a:gd name="T8" fmla="*/ 0 w 159"/>
                <a:gd name="T9" fmla="*/ 1 h 160"/>
                <a:gd name="T10" fmla="*/ 0 w 159"/>
                <a:gd name="T11" fmla="*/ 1 h 160"/>
                <a:gd name="T12" fmla="*/ 0 w 159"/>
                <a:gd name="T13" fmla="*/ 1 h 160"/>
                <a:gd name="T14" fmla="*/ 0 w 159"/>
                <a:gd name="T15" fmla="*/ 1 h 160"/>
                <a:gd name="T16" fmla="*/ 0 w 159"/>
                <a:gd name="T17" fmla="*/ 1 h 160"/>
                <a:gd name="T18" fmla="*/ 0 w 159"/>
                <a:gd name="T19" fmla="*/ 1 h 160"/>
                <a:gd name="T20" fmla="*/ 0 w 159"/>
                <a:gd name="T21" fmla="*/ 1 h 160"/>
                <a:gd name="T22" fmla="*/ 0 w 159"/>
                <a:gd name="T23" fmla="*/ 1 h 160"/>
                <a:gd name="T24" fmla="*/ 0 w 159"/>
                <a:gd name="T25" fmla="*/ 1 h 160"/>
                <a:gd name="T26" fmla="*/ 0 w 159"/>
                <a:gd name="T27" fmla="*/ 1 h 160"/>
                <a:gd name="T28" fmla="*/ 0 w 159"/>
                <a:gd name="T29" fmla="*/ 1 h 160"/>
                <a:gd name="T30" fmla="*/ 0 w 159"/>
                <a:gd name="T31" fmla="*/ 1 h 160"/>
                <a:gd name="T32" fmla="*/ 0 w 159"/>
                <a:gd name="T33" fmla="*/ 1 h 160"/>
                <a:gd name="T34" fmla="*/ 0 w 159"/>
                <a:gd name="T35" fmla="*/ 1 h 160"/>
                <a:gd name="T36" fmla="*/ 0 w 159"/>
                <a:gd name="T37" fmla="*/ 1 h 160"/>
                <a:gd name="T38" fmla="*/ 0 w 159"/>
                <a:gd name="T39" fmla="*/ 1 h 160"/>
                <a:gd name="T40" fmla="*/ 0 w 159"/>
                <a:gd name="T41" fmla="*/ 1 h 160"/>
                <a:gd name="T42" fmla="*/ 0 w 159"/>
                <a:gd name="T43" fmla="*/ 1 h 160"/>
                <a:gd name="T44" fmla="*/ 0 w 159"/>
                <a:gd name="T45" fmla="*/ 1 h 160"/>
                <a:gd name="T46" fmla="*/ 0 w 159"/>
                <a:gd name="T47" fmla="*/ 1 h 160"/>
                <a:gd name="T48" fmla="*/ 0 w 159"/>
                <a:gd name="T49" fmla="*/ 1 h 160"/>
                <a:gd name="T50" fmla="*/ 0 w 159"/>
                <a:gd name="T51" fmla="*/ 1 h 160"/>
                <a:gd name="T52" fmla="*/ 0 w 159"/>
                <a:gd name="T53" fmla="*/ 1 h 160"/>
                <a:gd name="T54" fmla="*/ 0 w 159"/>
                <a:gd name="T55" fmla="*/ 1 h 160"/>
                <a:gd name="T56" fmla="*/ 0 w 159"/>
                <a:gd name="T57" fmla="*/ 1 h 160"/>
                <a:gd name="T58" fmla="*/ 0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0 w 159"/>
                <a:gd name="T69" fmla="*/ 1 h 160"/>
                <a:gd name="T70" fmla="*/ 0 w 159"/>
                <a:gd name="T71" fmla="*/ 1 h 160"/>
                <a:gd name="T72" fmla="*/ 0 w 159"/>
                <a:gd name="T73" fmla="*/ 1 h 160"/>
                <a:gd name="T74" fmla="*/ 0 w 159"/>
                <a:gd name="T75" fmla="*/ 1 h 160"/>
                <a:gd name="T76" fmla="*/ 0 w 159"/>
                <a:gd name="T77" fmla="*/ 1 h 160"/>
                <a:gd name="T78" fmla="*/ 0 w 159"/>
                <a:gd name="T79" fmla="*/ 1 h 160"/>
                <a:gd name="T80" fmla="*/ 0 w 159"/>
                <a:gd name="T81" fmla="*/ 1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49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0 w 399"/>
                <a:gd name="T1" fmla="*/ 1 h 332"/>
                <a:gd name="T2" fmla="*/ 0 w 399"/>
                <a:gd name="T3" fmla="*/ 1 h 332"/>
                <a:gd name="T4" fmla="*/ 0 w 399"/>
                <a:gd name="T5" fmla="*/ 1 h 332"/>
                <a:gd name="T6" fmla="*/ 0 w 399"/>
                <a:gd name="T7" fmla="*/ 1 h 332"/>
                <a:gd name="T8" fmla="*/ 0 w 399"/>
                <a:gd name="T9" fmla="*/ 1 h 332"/>
                <a:gd name="T10" fmla="*/ 0 w 399"/>
                <a:gd name="T11" fmla="*/ 1 h 332"/>
                <a:gd name="T12" fmla="*/ 0 w 399"/>
                <a:gd name="T13" fmla="*/ 1 h 332"/>
                <a:gd name="T14" fmla="*/ 0 w 399"/>
                <a:gd name="T15" fmla="*/ 1 h 332"/>
                <a:gd name="T16" fmla="*/ 0 w 399"/>
                <a:gd name="T17" fmla="*/ 1 h 332"/>
                <a:gd name="T18" fmla="*/ 0 w 399"/>
                <a:gd name="T19" fmla="*/ 1 h 332"/>
                <a:gd name="T20" fmla="*/ 0 w 399"/>
                <a:gd name="T21" fmla="*/ 1 h 332"/>
                <a:gd name="T22" fmla="*/ 0 w 399"/>
                <a:gd name="T23" fmla="*/ 1 h 332"/>
                <a:gd name="T24" fmla="*/ 0 w 399"/>
                <a:gd name="T25" fmla="*/ 1 h 332"/>
                <a:gd name="T26" fmla="*/ 0 w 399"/>
                <a:gd name="T27" fmla="*/ 1 h 332"/>
                <a:gd name="T28" fmla="*/ 0 w 399"/>
                <a:gd name="T29" fmla="*/ 1 h 332"/>
                <a:gd name="T30" fmla="*/ 0 w 399"/>
                <a:gd name="T31" fmla="*/ 1 h 332"/>
                <a:gd name="T32" fmla="*/ 0 w 399"/>
                <a:gd name="T33" fmla="*/ 1 h 332"/>
                <a:gd name="T34" fmla="*/ 0 w 399"/>
                <a:gd name="T35" fmla="*/ 1 h 332"/>
                <a:gd name="T36" fmla="*/ 0 w 399"/>
                <a:gd name="T37" fmla="*/ 1 h 332"/>
                <a:gd name="T38" fmla="*/ 0 w 399"/>
                <a:gd name="T39" fmla="*/ 1 h 332"/>
                <a:gd name="T40" fmla="*/ 0 w 399"/>
                <a:gd name="T41" fmla="*/ 1 h 332"/>
                <a:gd name="T42" fmla="*/ 0 w 399"/>
                <a:gd name="T43" fmla="*/ 1 h 332"/>
                <a:gd name="T44" fmla="*/ 0 w 399"/>
                <a:gd name="T45" fmla="*/ 1 h 332"/>
                <a:gd name="T46" fmla="*/ 0 w 399"/>
                <a:gd name="T47" fmla="*/ 1 h 332"/>
                <a:gd name="T48" fmla="*/ 0 w 399"/>
                <a:gd name="T49" fmla="*/ 1 h 332"/>
                <a:gd name="T50" fmla="*/ 0 w 399"/>
                <a:gd name="T51" fmla="*/ 1 h 332"/>
                <a:gd name="T52" fmla="*/ 0 w 399"/>
                <a:gd name="T53" fmla="*/ 1 h 332"/>
                <a:gd name="T54" fmla="*/ 0 w 399"/>
                <a:gd name="T55" fmla="*/ 1 h 332"/>
                <a:gd name="T56" fmla="*/ 0 w 399"/>
                <a:gd name="T57" fmla="*/ 1 h 332"/>
                <a:gd name="T58" fmla="*/ 0 w 399"/>
                <a:gd name="T59" fmla="*/ 1 h 332"/>
                <a:gd name="T60" fmla="*/ 0 w 399"/>
                <a:gd name="T61" fmla="*/ 1 h 332"/>
                <a:gd name="T62" fmla="*/ 0 w 399"/>
                <a:gd name="T63" fmla="*/ 1 h 332"/>
                <a:gd name="T64" fmla="*/ 0 w 399"/>
                <a:gd name="T65" fmla="*/ 1 h 332"/>
                <a:gd name="T66" fmla="*/ 0 w 399"/>
                <a:gd name="T67" fmla="*/ 1 h 332"/>
                <a:gd name="T68" fmla="*/ 0 w 399"/>
                <a:gd name="T69" fmla="*/ 1 h 332"/>
                <a:gd name="T70" fmla="*/ 0 w 399"/>
                <a:gd name="T71" fmla="*/ 1 h 332"/>
                <a:gd name="T72" fmla="*/ 0 w 399"/>
                <a:gd name="T73" fmla="*/ 1 h 332"/>
                <a:gd name="T74" fmla="*/ 0 w 399"/>
                <a:gd name="T75" fmla="*/ 1 h 332"/>
                <a:gd name="T76" fmla="*/ 0 w 399"/>
                <a:gd name="T77" fmla="*/ 1 h 332"/>
                <a:gd name="T78" fmla="*/ 0 w 399"/>
                <a:gd name="T79" fmla="*/ 1 h 332"/>
                <a:gd name="T80" fmla="*/ 0 w 399"/>
                <a:gd name="T81" fmla="*/ 0 h 332"/>
                <a:gd name="T82" fmla="*/ 0 w 399"/>
                <a:gd name="T83" fmla="*/ 1 h 332"/>
                <a:gd name="T84" fmla="*/ 0 w 399"/>
                <a:gd name="T85" fmla="*/ 1 h 332"/>
                <a:gd name="T86" fmla="*/ 0 w 399"/>
                <a:gd name="T87" fmla="*/ 1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50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0 w 348"/>
                <a:gd name="T1" fmla="*/ 0 h 222"/>
                <a:gd name="T2" fmla="*/ 0 w 348"/>
                <a:gd name="T3" fmla="*/ 0 h 222"/>
                <a:gd name="T4" fmla="*/ 0 w 348"/>
                <a:gd name="T5" fmla="*/ 0 h 222"/>
                <a:gd name="T6" fmla="*/ 0 w 348"/>
                <a:gd name="T7" fmla="*/ 0 h 222"/>
                <a:gd name="T8" fmla="*/ 0 w 348"/>
                <a:gd name="T9" fmla="*/ 0 h 222"/>
                <a:gd name="T10" fmla="*/ 0 w 348"/>
                <a:gd name="T11" fmla="*/ 0 h 222"/>
                <a:gd name="T12" fmla="*/ 0 w 348"/>
                <a:gd name="T13" fmla="*/ 0 h 222"/>
                <a:gd name="T14" fmla="*/ 0 w 348"/>
                <a:gd name="T15" fmla="*/ 0 h 222"/>
                <a:gd name="T16" fmla="*/ 0 w 348"/>
                <a:gd name="T17" fmla="*/ 0 h 222"/>
                <a:gd name="T18" fmla="*/ 0 w 348"/>
                <a:gd name="T19" fmla="*/ 0 h 222"/>
                <a:gd name="T20" fmla="*/ 0 w 348"/>
                <a:gd name="T21" fmla="*/ 0 h 222"/>
                <a:gd name="T22" fmla="*/ 0 w 348"/>
                <a:gd name="T23" fmla="*/ 0 h 222"/>
                <a:gd name="T24" fmla="*/ 0 w 348"/>
                <a:gd name="T25" fmla="*/ 0 h 222"/>
                <a:gd name="T26" fmla="*/ 0 w 348"/>
                <a:gd name="T27" fmla="*/ 0 h 222"/>
                <a:gd name="T28" fmla="*/ 0 w 348"/>
                <a:gd name="T29" fmla="*/ 0 h 222"/>
                <a:gd name="T30" fmla="*/ 0 w 348"/>
                <a:gd name="T31" fmla="*/ 0 h 222"/>
                <a:gd name="T32" fmla="*/ 0 w 348"/>
                <a:gd name="T33" fmla="*/ 0 h 222"/>
                <a:gd name="T34" fmla="*/ 0 w 348"/>
                <a:gd name="T35" fmla="*/ 0 h 222"/>
                <a:gd name="T36" fmla="*/ 0 w 348"/>
                <a:gd name="T37" fmla="*/ 0 h 222"/>
                <a:gd name="T38" fmla="*/ 0 w 348"/>
                <a:gd name="T39" fmla="*/ 0 h 222"/>
                <a:gd name="T40" fmla="*/ 0 w 348"/>
                <a:gd name="T41" fmla="*/ 0 h 222"/>
                <a:gd name="T42" fmla="*/ 0 w 348"/>
                <a:gd name="T43" fmla="*/ 0 h 222"/>
                <a:gd name="T44" fmla="*/ 0 w 348"/>
                <a:gd name="T45" fmla="*/ 0 h 222"/>
                <a:gd name="T46" fmla="*/ 0 w 348"/>
                <a:gd name="T47" fmla="*/ 0 h 222"/>
                <a:gd name="T48" fmla="*/ 0 w 348"/>
                <a:gd name="T49" fmla="*/ 0 h 222"/>
                <a:gd name="T50" fmla="*/ 0 w 348"/>
                <a:gd name="T51" fmla="*/ 0 h 222"/>
                <a:gd name="T52" fmla="*/ 0 w 348"/>
                <a:gd name="T53" fmla="*/ 0 h 222"/>
                <a:gd name="T54" fmla="*/ 0 w 348"/>
                <a:gd name="T55" fmla="*/ 0 h 222"/>
                <a:gd name="T56" fmla="*/ 0 w 348"/>
                <a:gd name="T57" fmla="*/ 0 h 222"/>
                <a:gd name="T58" fmla="*/ 0 w 348"/>
                <a:gd name="T59" fmla="*/ 0 h 222"/>
                <a:gd name="T60" fmla="*/ 0 w 348"/>
                <a:gd name="T61" fmla="*/ 0 h 222"/>
                <a:gd name="T62" fmla="*/ 0 w 348"/>
                <a:gd name="T63" fmla="*/ 0 h 222"/>
                <a:gd name="T64" fmla="*/ 0 w 348"/>
                <a:gd name="T65" fmla="*/ 0 h 222"/>
                <a:gd name="T66" fmla="*/ 0 w 348"/>
                <a:gd name="T67" fmla="*/ 0 h 222"/>
                <a:gd name="T68" fmla="*/ 0 w 348"/>
                <a:gd name="T69" fmla="*/ 0 h 222"/>
                <a:gd name="T70" fmla="*/ 0 w 348"/>
                <a:gd name="T71" fmla="*/ 0 h 222"/>
                <a:gd name="T72" fmla="*/ 0 w 348"/>
                <a:gd name="T73" fmla="*/ 0 h 222"/>
                <a:gd name="T74" fmla="*/ 0 w 348"/>
                <a:gd name="T75" fmla="*/ 0 h 222"/>
                <a:gd name="T76" fmla="*/ 0 w 348"/>
                <a:gd name="T77" fmla="*/ 0 h 222"/>
                <a:gd name="T78" fmla="*/ 0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0 w 348"/>
                <a:gd name="T95" fmla="*/ 0 h 222"/>
                <a:gd name="T96" fmla="*/ 0 w 348"/>
                <a:gd name="T97" fmla="*/ 0 h 222"/>
                <a:gd name="T98" fmla="*/ 0 w 348"/>
                <a:gd name="T99" fmla="*/ 0 h 222"/>
                <a:gd name="T100" fmla="*/ 0 w 348"/>
                <a:gd name="T101" fmla="*/ 0 h 222"/>
                <a:gd name="T102" fmla="*/ 0 w 348"/>
                <a:gd name="T103" fmla="*/ 0 h 222"/>
                <a:gd name="T104" fmla="*/ 0 w 348"/>
                <a:gd name="T105" fmla="*/ 0 h 222"/>
                <a:gd name="T106" fmla="*/ 0 w 348"/>
                <a:gd name="T107" fmla="*/ 0 h 222"/>
                <a:gd name="T108" fmla="*/ 0 w 348"/>
                <a:gd name="T109" fmla="*/ 0 h 222"/>
                <a:gd name="T110" fmla="*/ 0 w 348"/>
                <a:gd name="T111" fmla="*/ 0 h 222"/>
                <a:gd name="T112" fmla="*/ 0 w 348"/>
                <a:gd name="T113" fmla="*/ 0 h 222"/>
                <a:gd name="T114" fmla="*/ 0 w 348"/>
                <a:gd name="T115" fmla="*/ 0 h 222"/>
                <a:gd name="T116" fmla="*/ 0 w 348"/>
                <a:gd name="T117" fmla="*/ 0 h 222"/>
                <a:gd name="T118" fmla="*/ 0 w 348"/>
                <a:gd name="T119" fmla="*/ 0 h 222"/>
                <a:gd name="T120" fmla="*/ 0 w 348"/>
                <a:gd name="T121" fmla="*/ 0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51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0 h 207"/>
                <a:gd name="T2" fmla="*/ 0 w 142"/>
                <a:gd name="T3" fmla="*/ 0 h 207"/>
                <a:gd name="T4" fmla="*/ 0 w 142"/>
                <a:gd name="T5" fmla="*/ 0 h 207"/>
                <a:gd name="T6" fmla="*/ 0 w 142"/>
                <a:gd name="T7" fmla="*/ 0 h 207"/>
                <a:gd name="T8" fmla="*/ 0 w 142"/>
                <a:gd name="T9" fmla="*/ 0 h 207"/>
                <a:gd name="T10" fmla="*/ 0 w 142"/>
                <a:gd name="T11" fmla="*/ 0 h 207"/>
                <a:gd name="T12" fmla="*/ 0 w 142"/>
                <a:gd name="T13" fmla="*/ 0 h 207"/>
                <a:gd name="T14" fmla="*/ 0 w 142"/>
                <a:gd name="T15" fmla="*/ 0 h 207"/>
                <a:gd name="T16" fmla="*/ 0 w 142"/>
                <a:gd name="T17" fmla="*/ 0 h 207"/>
                <a:gd name="T18" fmla="*/ 0 w 142"/>
                <a:gd name="T19" fmla="*/ 0 h 207"/>
                <a:gd name="T20" fmla="*/ 0 w 142"/>
                <a:gd name="T21" fmla="*/ 0 h 207"/>
                <a:gd name="T22" fmla="*/ 0 w 142"/>
                <a:gd name="T23" fmla="*/ 0 h 207"/>
                <a:gd name="T24" fmla="*/ 0 w 142"/>
                <a:gd name="T25" fmla="*/ 0 h 207"/>
                <a:gd name="T26" fmla="*/ 0 w 142"/>
                <a:gd name="T27" fmla="*/ 0 h 207"/>
                <a:gd name="T28" fmla="*/ 0 w 142"/>
                <a:gd name="T29" fmla="*/ 0 h 207"/>
                <a:gd name="T30" fmla="*/ 0 w 142"/>
                <a:gd name="T31" fmla="*/ 0 h 207"/>
                <a:gd name="T32" fmla="*/ 0 w 142"/>
                <a:gd name="T33" fmla="*/ 0 h 207"/>
                <a:gd name="T34" fmla="*/ 0 w 142"/>
                <a:gd name="T35" fmla="*/ 0 h 207"/>
                <a:gd name="T36" fmla="*/ 0 w 142"/>
                <a:gd name="T37" fmla="*/ 0 h 207"/>
                <a:gd name="T38" fmla="*/ 0 w 142"/>
                <a:gd name="T39" fmla="*/ 0 h 207"/>
                <a:gd name="T40" fmla="*/ 0 w 142"/>
                <a:gd name="T41" fmla="*/ 0 h 207"/>
                <a:gd name="T42" fmla="*/ 0 w 142"/>
                <a:gd name="T43" fmla="*/ 0 h 207"/>
                <a:gd name="T44" fmla="*/ 0 w 142"/>
                <a:gd name="T45" fmla="*/ 0 h 207"/>
                <a:gd name="T46" fmla="*/ 0 w 142"/>
                <a:gd name="T47" fmla="*/ 0 h 207"/>
                <a:gd name="T48" fmla="*/ 0 w 142"/>
                <a:gd name="T49" fmla="*/ 0 h 207"/>
                <a:gd name="T50" fmla="*/ 0 w 142"/>
                <a:gd name="T51" fmla="*/ 0 h 207"/>
                <a:gd name="T52" fmla="*/ 0 w 142"/>
                <a:gd name="T53" fmla="*/ 0 h 207"/>
                <a:gd name="T54" fmla="*/ 0 w 142"/>
                <a:gd name="T55" fmla="*/ 0 h 207"/>
                <a:gd name="T56" fmla="*/ 0 w 142"/>
                <a:gd name="T57" fmla="*/ 0 h 207"/>
                <a:gd name="T58" fmla="*/ 0 w 142"/>
                <a:gd name="T59" fmla="*/ 0 h 207"/>
                <a:gd name="T60" fmla="*/ 0 w 142"/>
                <a:gd name="T61" fmla="*/ 0 h 207"/>
                <a:gd name="T62" fmla="*/ 0 w 142"/>
                <a:gd name="T63" fmla="*/ 0 h 207"/>
                <a:gd name="T64" fmla="*/ 0 w 142"/>
                <a:gd name="T65" fmla="*/ 0 h 207"/>
                <a:gd name="T66" fmla="*/ 0 w 142"/>
                <a:gd name="T67" fmla="*/ 0 h 207"/>
                <a:gd name="T68" fmla="*/ 0 w 142"/>
                <a:gd name="T69" fmla="*/ 0 h 207"/>
                <a:gd name="T70" fmla="*/ 0 w 142"/>
                <a:gd name="T71" fmla="*/ 0 h 207"/>
                <a:gd name="T72" fmla="*/ 0 w 142"/>
                <a:gd name="T73" fmla="*/ 0 h 207"/>
                <a:gd name="T74" fmla="*/ 0 w 142"/>
                <a:gd name="T75" fmla="*/ 0 h 207"/>
                <a:gd name="T76" fmla="*/ 0 w 142"/>
                <a:gd name="T77" fmla="*/ 0 h 207"/>
                <a:gd name="T78" fmla="*/ 0 w 142"/>
                <a:gd name="T79" fmla="*/ 0 h 207"/>
                <a:gd name="T80" fmla="*/ 0 w 142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52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0 w 303"/>
                <a:gd name="T1" fmla="*/ 0 h 272"/>
                <a:gd name="T2" fmla="*/ 0 w 303"/>
                <a:gd name="T3" fmla="*/ 0 h 272"/>
                <a:gd name="T4" fmla="*/ 0 w 303"/>
                <a:gd name="T5" fmla="*/ 0 h 272"/>
                <a:gd name="T6" fmla="*/ 0 w 303"/>
                <a:gd name="T7" fmla="*/ 0 h 272"/>
                <a:gd name="T8" fmla="*/ 0 w 303"/>
                <a:gd name="T9" fmla="*/ 0 h 272"/>
                <a:gd name="T10" fmla="*/ 0 w 303"/>
                <a:gd name="T11" fmla="*/ 0 h 272"/>
                <a:gd name="T12" fmla="*/ 0 w 303"/>
                <a:gd name="T13" fmla="*/ 0 h 272"/>
                <a:gd name="T14" fmla="*/ 0 w 303"/>
                <a:gd name="T15" fmla="*/ 0 h 272"/>
                <a:gd name="T16" fmla="*/ 0 w 303"/>
                <a:gd name="T17" fmla="*/ 0 h 272"/>
                <a:gd name="T18" fmla="*/ 0 w 303"/>
                <a:gd name="T19" fmla="*/ 0 h 272"/>
                <a:gd name="T20" fmla="*/ 0 w 303"/>
                <a:gd name="T21" fmla="*/ 0 h 272"/>
                <a:gd name="T22" fmla="*/ 0 w 303"/>
                <a:gd name="T23" fmla="*/ 0 h 272"/>
                <a:gd name="T24" fmla="*/ 0 w 303"/>
                <a:gd name="T25" fmla="*/ 0 h 272"/>
                <a:gd name="T26" fmla="*/ 0 w 303"/>
                <a:gd name="T27" fmla="*/ 0 h 272"/>
                <a:gd name="T28" fmla="*/ 0 w 303"/>
                <a:gd name="T29" fmla="*/ 0 h 272"/>
                <a:gd name="T30" fmla="*/ 0 w 303"/>
                <a:gd name="T31" fmla="*/ 0 h 272"/>
                <a:gd name="T32" fmla="*/ 0 w 303"/>
                <a:gd name="T33" fmla="*/ 0 h 272"/>
                <a:gd name="T34" fmla="*/ 0 w 303"/>
                <a:gd name="T35" fmla="*/ 0 h 272"/>
                <a:gd name="T36" fmla="*/ 0 w 303"/>
                <a:gd name="T37" fmla="*/ 0 h 272"/>
                <a:gd name="T38" fmla="*/ 0 w 303"/>
                <a:gd name="T39" fmla="*/ 0 h 272"/>
                <a:gd name="T40" fmla="*/ 0 w 303"/>
                <a:gd name="T41" fmla="*/ 0 h 272"/>
                <a:gd name="T42" fmla="*/ 0 w 303"/>
                <a:gd name="T43" fmla="*/ 0 h 272"/>
                <a:gd name="T44" fmla="*/ 0 w 303"/>
                <a:gd name="T45" fmla="*/ 0 h 272"/>
                <a:gd name="T46" fmla="*/ 0 w 303"/>
                <a:gd name="T47" fmla="*/ 0 h 272"/>
                <a:gd name="T48" fmla="*/ 0 w 303"/>
                <a:gd name="T49" fmla="*/ 0 h 272"/>
                <a:gd name="T50" fmla="*/ 0 w 303"/>
                <a:gd name="T51" fmla="*/ 0 h 272"/>
                <a:gd name="T52" fmla="*/ 0 w 303"/>
                <a:gd name="T53" fmla="*/ 0 h 272"/>
                <a:gd name="T54" fmla="*/ 0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0 w 303"/>
                <a:gd name="T63" fmla="*/ 0 h 272"/>
                <a:gd name="T64" fmla="*/ 0 w 303"/>
                <a:gd name="T65" fmla="*/ 0 h 272"/>
                <a:gd name="T66" fmla="*/ 0 w 303"/>
                <a:gd name="T67" fmla="*/ 0 h 272"/>
                <a:gd name="T68" fmla="*/ 0 w 303"/>
                <a:gd name="T69" fmla="*/ 0 h 272"/>
                <a:gd name="T70" fmla="*/ 0 w 303"/>
                <a:gd name="T71" fmla="*/ 0 h 272"/>
                <a:gd name="T72" fmla="*/ 0 w 303"/>
                <a:gd name="T73" fmla="*/ 0 h 272"/>
                <a:gd name="T74" fmla="*/ 0 w 303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1" name="Line 53"/>
          <p:cNvSpPr>
            <a:spLocks noChangeShapeType="1"/>
          </p:cNvSpPr>
          <p:nvPr/>
        </p:nvSpPr>
        <p:spPr bwMode="auto">
          <a:xfrm>
            <a:off x="1787525" y="5707063"/>
            <a:ext cx="846138" cy="38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54"/>
          <p:cNvSpPr>
            <a:spLocks noChangeShapeType="1"/>
          </p:cNvSpPr>
          <p:nvPr/>
        </p:nvSpPr>
        <p:spPr bwMode="auto">
          <a:xfrm flipH="1">
            <a:off x="3055938" y="5668963"/>
            <a:ext cx="80645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55"/>
          <p:cNvSpPr>
            <a:spLocks noChangeShapeType="1"/>
          </p:cNvSpPr>
          <p:nvPr/>
        </p:nvSpPr>
        <p:spPr bwMode="auto">
          <a:xfrm flipV="1">
            <a:off x="2978150" y="5745163"/>
            <a:ext cx="922338" cy="153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56"/>
          <p:cNvSpPr>
            <a:spLocks noChangeShapeType="1"/>
          </p:cNvSpPr>
          <p:nvPr/>
        </p:nvSpPr>
        <p:spPr bwMode="auto">
          <a:xfrm flipH="1">
            <a:off x="3017838" y="5821363"/>
            <a:ext cx="958850" cy="269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0297" name="Text Box 57"/>
          <p:cNvSpPr txBox="1">
            <a:spLocks noChangeArrowheads="1"/>
          </p:cNvSpPr>
          <p:nvPr/>
        </p:nvSpPr>
        <p:spPr bwMode="auto">
          <a:xfrm>
            <a:off x="4787900" y="4941888"/>
            <a:ext cx="3770313" cy="1322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</a:rPr>
              <a:t> Beacon frames from APs</a:t>
            </a:r>
          </a:p>
          <a:p>
            <a:pPr algn="l"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</a:rPr>
              <a:t> Associate request from host</a:t>
            </a:r>
          </a:p>
          <a:p>
            <a:pPr algn="l"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</a:rPr>
              <a:t> Association response from AP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28925"/>
            <a:ext cx="7239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alibri" charset="0"/>
                <a:ea typeface="ＭＳ Ｐゴシック" charset="0"/>
              </a:rPr>
              <a:t>CSMA: Carrier Sense, Multiple Access</a:t>
            </a:r>
          </a:p>
        </p:txBody>
      </p:sp>
      <p:sp>
        <p:nvSpPr>
          <p:cNvPr id="624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Multiple access: channel is shared medium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Station: wireless host or access point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Multiple stations may want to transmit at same time</a:t>
            </a:r>
          </a:p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Carrier sense: sense channel before sending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Station doesn</a:t>
            </a:r>
            <a:r>
              <a:rPr lang="ja-JP" altLang="en-US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mtClean="0">
                <a:latin typeface="Calibri" charset="0"/>
                <a:ea typeface="ＭＳ Ｐゴシック" charset="0"/>
              </a:rPr>
              <a:t>t send when channel is busy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To prevent collisions with ongoing transfers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But, detecting ongoing transfers isn</a:t>
            </a:r>
            <a:r>
              <a:rPr lang="ja-JP" altLang="en-US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mtClean="0">
                <a:latin typeface="Calibri" charset="0"/>
                <a:ea typeface="ＭＳ Ｐゴシック" charset="0"/>
              </a:rPr>
              <a:t>t always possible</a:t>
            </a:r>
            <a:endParaRPr lang="en-US" smtClean="0">
              <a:latin typeface="Calibri" charset="0"/>
              <a:ea typeface="ＭＳ Ｐゴシック" charset="0"/>
            </a:endParaRPr>
          </a:p>
        </p:txBody>
      </p:sp>
      <p:sp>
        <p:nvSpPr>
          <p:cNvPr id="5633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64DEF73-42AF-D647-8E92-676AAA3F5388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18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676400" y="4775200"/>
            <a:ext cx="6056313" cy="2006600"/>
            <a:chOff x="440" y="1326"/>
            <a:chExt cx="5164" cy="1464"/>
          </a:xfrm>
        </p:grpSpPr>
        <p:grpSp>
          <p:nvGrpSpPr>
            <p:cNvPr id="46085" name="Group 26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46110" name="Group 27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46123" name="Object 1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25" name="Clip" r:id="rId4" imgW="825500" imgH="838200" progId="MS_ClipArt_Gallery.2">
                        <p:embed/>
                      </p:oleObj>
                    </mc:Choice>
                    <mc:Fallback>
                      <p:oleObj name="Clip" r:id="rId4" imgW="825500" imgH="838200" progId="MS_ClipArt_Gallery.2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6124" name="Object 1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26" name="Clip" r:id="rId6" imgW="1270000" imgH="1193800" progId="MS_ClipArt_Gallery.2">
                        <p:embed/>
                      </p:oleObj>
                    </mc:Choice>
                    <mc:Fallback>
                      <p:oleObj name="Clip" r:id="rId6" imgW="1270000" imgH="1193800" progId="MS_ClipArt_Gallery.2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6111" name="Freeform 30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3"/>
                  <a:gd name="T31" fmla="*/ 0 h 684"/>
                  <a:gd name="T32" fmla="*/ 1273 w 1273"/>
                  <a:gd name="T33" fmla="*/ 684 h 6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12" name="Group 31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6121" name="Object 1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27" name="Clip" r:id="rId8" imgW="825500" imgH="838200" progId="MS_ClipArt_Gallery.2">
                        <p:embed/>
                      </p:oleObj>
                    </mc:Choice>
                    <mc:Fallback>
                      <p:oleObj name="Clip" r:id="rId8" imgW="825500" imgH="838200" progId="MS_ClipArt_Gallery.2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6122" name="Object 1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28" name="Clip" r:id="rId9" imgW="1270000" imgH="1193800" progId="MS_ClipArt_Gallery.2">
                        <p:embed/>
                      </p:oleObj>
                    </mc:Choice>
                    <mc:Fallback>
                      <p:oleObj name="Clip" r:id="rId9" imgW="1270000" imgH="1193800" progId="MS_ClipArt_Gallery.2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6113" name="Group 34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6119" name="Object 8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29" name="Clip" r:id="rId10" imgW="825500" imgH="838200" progId="MS_ClipArt_Gallery.2">
                        <p:embed/>
                      </p:oleObj>
                    </mc:Choice>
                    <mc:Fallback>
                      <p:oleObj name="Clip" r:id="rId10" imgW="825500" imgH="838200" progId="MS_ClipArt_Gallery.2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6120" name="Object 9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30" name="Clip" r:id="rId11" imgW="1270000" imgH="1193800" progId="MS_ClipArt_Gallery.2">
                        <p:embed/>
                      </p:oleObj>
                    </mc:Choice>
                    <mc:Fallback>
                      <p:oleObj name="Clip" r:id="rId11" imgW="1270000" imgH="1193800" progId="MS_ClipArt_Gallery.2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6114" name="Line 37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5" name="Line 38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6" name="Text Box 39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b="0">
                    <a:latin typeface="Comic Sans MS" charset="0"/>
                  </a:rPr>
                  <a:t>A</a:t>
                </a:r>
              </a:p>
            </p:txBody>
          </p:sp>
          <p:sp>
            <p:nvSpPr>
              <p:cNvPr id="46117" name="Text Box 40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b="0">
                    <a:latin typeface="Comic Sans MS" charset="0"/>
                  </a:rPr>
                  <a:t>B</a:t>
                </a:r>
              </a:p>
            </p:txBody>
          </p:sp>
          <p:sp>
            <p:nvSpPr>
              <p:cNvPr id="46118" name="Text Box 41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b="0">
                    <a:latin typeface="Comic Sans MS" charset="0"/>
                  </a:rPr>
                  <a:t>C</a:t>
                </a:r>
              </a:p>
            </p:txBody>
          </p:sp>
        </p:grpSp>
        <p:grpSp>
          <p:nvGrpSpPr>
            <p:cNvPr id="46086" name="Group 42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46087" name="Group 43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46098" name="Group 44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46108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6131" name="Clip" r:id="rId12" imgW="825500" imgH="838200" progId="MS_ClipArt_Gallery.2">
                          <p:embed/>
                        </p:oleObj>
                      </mc:Choice>
                      <mc:Fallback>
                        <p:oleObj name="Clip" r:id="rId12" imgW="825500" imgH="838200" progId="MS_ClipArt_Gallery.2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6109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6132" name="Clip" r:id="rId13" imgW="1270000" imgH="1193800" progId="MS_ClipArt_Gallery.2">
                          <p:embed/>
                        </p:oleObj>
                      </mc:Choice>
                      <mc:Fallback>
                        <p:oleObj name="Clip" r:id="rId13" imgW="1270000" imgH="1193800" progId="MS_ClipArt_Gallery.2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46099" name="Group 47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46106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6133" name="Clip" r:id="rId14" imgW="825500" imgH="838200" progId="MS_ClipArt_Gallery.2">
                          <p:embed/>
                        </p:oleObj>
                      </mc:Choice>
                      <mc:Fallback>
                        <p:oleObj name="Clip" r:id="rId14" imgW="825500" imgH="838200" progId="MS_ClipArt_Gallery.2">
                          <p:embed/>
                          <p:pic>
                            <p:nvPicPr>
                              <p:cNvPr id="0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6107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6134" name="Clip" r:id="rId15" imgW="1270000" imgH="1193800" progId="MS_ClipArt_Gallery.2">
                          <p:embed/>
                        </p:oleObj>
                      </mc:Choice>
                      <mc:Fallback>
                        <p:oleObj name="Clip" r:id="rId15" imgW="1270000" imgH="1193800" progId="MS_ClipArt_Gallery.2">
                          <p:embed/>
                          <p:pic>
                            <p:nvPicPr>
                              <p:cNvPr id="0" name="Object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61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n-US" sz="1800" b="0">
                      <a:solidFill>
                        <a:srgbClr val="FF0000"/>
                      </a:solidFill>
                      <a:latin typeface="Comic Sans MS" charset="0"/>
                    </a:rPr>
                    <a:t>A</a:t>
                  </a:r>
                </a:p>
              </p:txBody>
            </p:sp>
            <p:sp>
              <p:nvSpPr>
                <p:cNvPr id="4610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n-US" sz="1800" b="0">
                      <a:latin typeface="Comic Sans MS" charset="0"/>
                    </a:rPr>
                    <a:t>B</a:t>
                  </a:r>
                </a:p>
              </p:txBody>
            </p:sp>
            <p:sp>
              <p:nvSpPr>
                <p:cNvPr id="4610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n-US" sz="1800" b="0">
                      <a:latin typeface="Comic Sans MS" charset="0"/>
                    </a:rPr>
                    <a:t>C</a:t>
                  </a:r>
                </a:p>
              </p:txBody>
            </p:sp>
            <p:grpSp>
              <p:nvGrpSpPr>
                <p:cNvPr id="46103" name="Group 53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46104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6135" name="Clip" r:id="rId16" imgW="825500" imgH="838200" progId="MS_ClipArt_Gallery.2">
                          <p:embed/>
                        </p:oleObj>
                      </mc:Choice>
                      <mc:Fallback>
                        <p:oleObj name="Clip" r:id="rId16" imgW="825500" imgH="838200" progId="MS_ClipArt_Gallery.2">
                          <p:embed/>
                          <p:pic>
                            <p:nvPicPr>
                              <p:cNvPr id="0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6105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6136" name="Clip" r:id="rId17" imgW="1270000" imgH="1193800" progId="MS_ClipArt_Gallery.2">
                          <p:embed/>
                        </p:oleObj>
                      </mc:Choice>
                      <mc:Fallback>
                        <p:oleObj name="Clip" r:id="rId17" imgW="1270000" imgH="1193800" progId="MS_ClipArt_Gallery.2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46088" name="Text Box 56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400" b="0">
                    <a:solidFill>
                      <a:srgbClr val="FF0000"/>
                    </a:solidFill>
                    <a:latin typeface="Comic Sans MS" charset="0"/>
                  </a:rPr>
                  <a:t>A</a:t>
                </a:r>
                <a:r>
                  <a:rPr lang="ja-JP" altLang="en-US" sz="1400" b="0">
                    <a:solidFill>
                      <a:srgbClr val="FF0000"/>
                    </a:solidFill>
                    <a:latin typeface="Comic Sans MS" charset="0"/>
                  </a:rPr>
                  <a:t>’</a:t>
                </a:r>
                <a:r>
                  <a:rPr lang="en-US" altLang="ja-JP" sz="1400" b="0">
                    <a:solidFill>
                      <a:srgbClr val="FF0000"/>
                    </a:solidFill>
                    <a:latin typeface="Comic Sans MS" charset="0"/>
                  </a:rPr>
                  <a:t>s signal</a:t>
                </a:r>
              </a:p>
              <a:p>
                <a:pPr algn="l"/>
                <a:r>
                  <a:rPr lang="en-US" sz="1400" b="0">
                    <a:solidFill>
                      <a:srgbClr val="FF0000"/>
                    </a:solidFill>
                    <a:latin typeface="Comic Sans MS" charset="0"/>
                  </a:rPr>
                  <a:t>strength</a:t>
                </a:r>
              </a:p>
            </p:txBody>
          </p:sp>
          <p:sp>
            <p:nvSpPr>
              <p:cNvPr id="46089" name="Line 57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" name="Line 58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1" name="Freeform 59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2" name="Text Box 60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200" b="0">
                    <a:latin typeface="Comic Sans MS" charset="0"/>
                  </a:rPr>
                  <a:t>space</a:t>
                </a:r>
              </a:p>
            </p:txBody>
          </p:sp>
          <p:sp>
            <p:nvSpPr>
              <p:cNvPr id="46093" name="Freeform 61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4" name="Text Box 62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400" b="0">
                    <a:solidFill>
                      <a:schemeClr val="accent2"/>
                    </a:solidFill>
                    <a:latin typeface="Comic Sans MS" charset="0"/>
                  </a:rPr>
                  <a:t>C</a:t>
                </a:r>
                <a:r>
                  <a:rPr lang="ja-JP" altLang="en-US" sz="1400" b="0">
                    <a:solidFill>
                      <a:schemeClr val="accent2"/>
                    </a:solidFill>
                    <a:latin typeface="Comic Sans MS" charset="0"/>
                  </a:rPr>
                  <a:t>’</a:t>
                </a:r>
                <a:r>
                  <a:rPr lang="en-US" altLang="ja-JP" sz="1400" b="0">
                    <a:solidFill>
                      <a:schemeClr val="accent2"/>
                    </a:solidFill>
                    <a:latin typeface="Comic Sans MS" charset="0"/>
                  </a:rPr>
                  <a:t>s signal</a:t>
                </a:r>
              </a:p>
              <a:p>
                <a:pPr algn="l"/>
                <a:r>
                  <a:rPr lang="en-US" sz="1400" b="0">
                    <a:solidFill>
                      <a:schemeClr val="accent2"/>
                    </a:solidFill>
                    <a:latin typeface="Comic Sans MS" charset="0"/>
                  </a:rPr>
                  <a:t>strength</a:t>
                </a:r>
              </a:p>
            </p:txBody>
          </p:sp>
          <p:sp>
            <p:nvSpPr>
              <p:cNvPr id="46095" name="Line 63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6" name="Line 64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7" name="Line 65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alibri" charset="0"/>
                <a:ea typeface="ＭＳ Ｐゴシック" charset="0"/>
              </a:rPr>
              <a:t>CA: Collision Avoidance, Not Detection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Collision detection in wired Ethernet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Station listens while transmitting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Detects collision with other transmission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Aborts transmission and tries sending again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3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Problem #1: cannot detect all collisions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Hidden terminal problem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Fading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3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Problem #2: listening while sending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Strength of received signal is much smaller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Expensive to build hardware that detects collisions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3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So, 802.11 does collision avoidance, not detection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0872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ADCB194-FA2B-DA48-AF6E-AE408B2A5825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19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22762-8866-2D49-B886-DA4C0380B79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Lecture Outline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3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Characteristics of wireless links</a:t>
            </a:r>
          </a:p>
          <a:p>
            <a:pPr>
              <a:defRPr/>
            </a:pPr>
            <a:r>
              <a:rPr lang="en-US" dirty="0" err="1" smtClean="0"/>
              <a:t>Wifi</a:t>
            </a:r>
            <a:r>
              <a:rPr lang="en-US" dirty="0" smtClean="0"/>
              <a:t>: IEEE 802.11 Wireless links</a:t>
            </a:r>
          </a:p>
          <a:p>
            <a:pPr>
              <a:defRPr/>
            </a:pPr>
            <a:r>
              <a:rPr lang="en-US" dirty="0" smtClean="0"/>
              <a:t>CSMA/CD</a:t>
            </a:r>
          </a:p>
          <a:p>
            <a:pPr>
              <a:defRPr/>
            </a:pPr>
            <a:r>
              <a:rPr lang="en-US" dirty="0" smtClean="0"/>
              <a:t>Some observations on the implications of this kind of links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Using slides from the companion site of</a:t>
            </a:r>
          </a:p>
          <a:p>
            <a:pPr marL="339725" lvl="1" indent="0">
              <a:buFont typeface="Helvetica" charset="0"/>
              <a:buNone/>
              <a:defRPr/>
            </a:pPr>
            <a:r>
              <a:rPr lang="pt-PT" sz="2000" dirty="0" smtClean="0">
                <a:cs typeface="Times New Roman" charset="0"/>
              </a:rPr>
              <a:t>James F. </a:t>
            </a:r>
            <a:r>
              <a:rPr lang="pt-PT" sz="2000" dirty="0" err="1" smtClean="0">
                <a:cs typeface="Times New Roman" charset="0"/>
              </a:rPr>
              <a:t>Kurose</a:t>
            </a:r>
            <a:r>
              <a:rPr lang="pt-PT" sz="2000" dirty="0" smtClean="0">
                <a:cs typeface="Times New Roman" charset="0"/>
              </a:rPr>
              <a:t> </a:t>
            </a:r>
            <a:r>
              <a:rPr lang="pt-PT" sz="2000" dirty="0" err="1" smtClean="0">
                <a:cs typeface="Times New Roman" charset="0"/>
              </a:rPr>
              <a:t>and</a:t>
            </a:r>
            <a:r>
              <a:rPr lang="pt-PT" sz="2000" dirty="0" smtClean="0">
                <a:cs typeface="Times New Roman" charset="0"/>
              </a:rPr>
              <a:t> Keith W. Ross, </a:t>
            </a:r>
            <a:r>
              <a:rPr lang="ja-JP" altLang="pt-PT" sz="2000" dirty="0" smtClean="0">
                <a:cs typeface="Times New Roman" charset="0"/>
              </a:rPr>
              <a:t>“</a:t>
            </a:r>
            <a:r>
              <a:rPr lang="pt-PT" sz="2000" dirty="0" err="1" smtClean="0">
                <a:cs typeface="Times New Roman" charset="0"/>
              </a:rPr>
              <a:t>Computer</a:t>
            </a:r>
            <a:r>
              <a:rPr lang="pt-PT" sz="2000" dirty="0" smtClean="0">
                <a:cs typeface="Times New Roman" charset="0"/>
              </a:rPr>
              <a:t> </a:t>
            </a:r>
            <a:r>
              <a:rPr lang="pt-PT" sz="2000" dirty="0" err="1" smtClean="0">
                <a:cs typeface="Times New Roman" charset="0"/>
              </a:rPr>
              <a:t>Networking</a:t>
            </a:r>
            <a:r>
              <a:rPr lang="pt-PT" sz="2000" dirty="0" smtClean="0">
                <a:cs typeface="Times New Roman" charset="0"/>
              </a:rPr>
              <a:t> - A Top-</a:t>
            </a:r>
            <a:r>
              <a:rPr lang="pt-PT" sz="2000" dirty="0" err="1" smtClean="0">
                <a:cs typeface="Times New Roman" charset="0"/>
              </a:rPr>
              <a:t>Down</a:t>
            </a:r>
            <a:r>
              <a:rPr lang="pt-PT" sz="2000" dirty="0" smtClean="0">
                <a:cs typeface="Times New Roman" charset="0"/>
              </a:rPr>
              <a:t> </a:t>
            </a:r>
            <a:r>
              <a:rPr lang="pt-PT" sz="2000" dirty="0" err="1" smtClean="0">
                <a:cs typeface="Times New Roman" charset="0"/>
              </a:rPr>
              <a:t>Approach</a:t>
            </a:r>
            <a:r>
              <a:rPr lang="pt-PT" sz="2000" dirty="0" smtClean="0">
                <a:cs typeface="Times New Roman" charset="0"/>
              </a:rPr>
              <a:t> </a:t>
            </a:r>
            <a:r>
              <a:rPr lang="pt-PT" sz="2000" dirty="0" err="1" smtClean="0">
                <a:cs typeface="Times New Roman" charset="0"/>
              </a:rPr>
              <a:t>Featuring</a:t>
            </a:r>
            <a:r>
              <a:rPr lang="pt-PT" sz="2000" dirty="0" smtClean="0">
                <a:cs typeface="Times New Roman" charset="0"/>
              </a:rPr>
              <a:t> </a:t>
            </a:r>
            <a:r>
              <a:rPr lang="pt-PT" sz="2000" dirty="0" err="1" smtClean="0">
                <a:cs typeface="Times New Roman" charset="0"/>
              </a:rPr>
              <a:t>the</a:t>
            </a:r>
            <a:r>
              <a:rPr lang="pt-PT" sz="2000" dirty="0" smtClean="0">
                <a:cs typeface="Times New Roman" charset="0"/>
              </a:rPr>
              <a:t> Internet,</a:t>
            </a:r>
            <a:r>
              <a:rPr lang="ja-JP" altLang="pt-PT" sz="2000" dirty="0" smtClean="0">
                <a:cs typeface="Times New Roman" charset="0"/>
              </a:rPr>
              <a:t>”</a:t>
            </a:r>
            <a:r>
              <a:rPr lang="pt-PT" sz="2000" dirty="0" smtClean="0">
                <a:cs typeface="Times New Roman" charset="0"/>
              </a:rPr>
              <a:t> </a:t>
            </a:r>
            <a:r>
              <a:rPr lang="pt-PT" sz="2000" dirty="0" err="1" smtClean="0">
                <a:cs typeface="Times New Roman" charset="0"/>
              </a:rPr>
              <a:t>Addison</a:t>
            </a:r>
            <a:r>
              <a:rPr lang="pt-PT" sz="2000" dirty="0" smtClean="0">
                <a:cs typeface="Times New Roman" charset="0"/>
              </a:rPr>
              <a:t> Wesley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IEEE 802.11 MAC Protocol: CSMA/CA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105400" cy="500538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b="1" dirty="0"/>
              <a:t>802.11 sender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accent6"/>
                </a:solidFill>
              </a:rPr>
              <a:t>if sense channel idle for </a:t>
            </a:r>
            <a:r>
              <a:rPr lang="en-US" sz="1600" b="1" dirty="0">
                <a:solidFill>
                  <a:schemeClr val="accent6"/>
                </a:solidFill>
              </a:rPr>
              <a:t>DIFS</a:t>
            </a:r>
            <a:r>
              <a:rPr lang="en-US" sz="1600" dirty="0">
                <a:solidFill>
                  <a:schemeClr val="accent6"/>
                </a:solidFill>
              </a:rPr>
              <a:t>  then </a:t>
            </a:r>
            <a:r>
              <a:rPr lang="en-US" sz="1800" dirty="0">
                <a:solidFill>
                  <a:schemeClr val="accent6"/>
                </a:solidFill>
              </a:rPr>
              <a:t>transmit entire frame (no Collision Detection)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accent6"/>
                </a:solidFill>
              </a:rPr>
              <a:t>if sense channel busy then </a:t>
            </a:r>
            <a:r>
              <a:rPr lang="en-US" sz="1800" dirty="0">
                <a:solidFill>
                  <a:schemeClr val="accent6"/>
                </a:solidFill>
              </a:rPr>
              <a:t>start random </a:t>
            </a:r>
            <a:r>
              <a:rPr lang="en-US" sz="1800" dirty="0" err="1">
                <a:solidFill>
                  <a:schemeClr val="accent6"/>
                </a:solidFill>
              </a:rPr>
              <a:t>backoff</a:t>
            </a:r>
            <a:r>
              <a:rPr lang="en-US" sz="1800" dirty="0">
                <a:solidFill>
                  <a:schemeClr val="accent6"/>
                </a:solidFill>
              </a:rPr>
              <a:t> time, timer counts down while channel idle and transmit when timer expires,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accent6"/>
                </a:solidFill>
              </a:rPr>
              <a:t>if no ACK, increase random </a:t>
            </a:r>
            <a:r>
              <a:rPr lang="en-US" sz="1800" dirty="0" err="1">
                <a:solidFill>
                  <a:schemeClr val="accent6"/>
                </a:solidFill>
              </a:rPr>
              <a:t>backoff</a:t>
            </a:r>
            <a:r>
              <a:rPr lang="en-US" sz="1800" dirty="0">
                <a:solidFill>
                  <a:schemeClr val="accent6"/>
                </a:solidFill>
              </a:rPr>
              <a:t> interval, repeat previous step for up to three or four times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18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b="1" dirty="0"/>
              <a:t>802.11 receiver</a:t>
            </a: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accent6"/>
                </a:solidFill>
              </a:rPr>
              <a:t>if frame received OK, return ACK after SIFS (ACK needed due to hidden terminal problem</a:t>
            </a:r>
            <a:r>
              <a:rPr lang="en-US" sz="1600" dirty="0" smtClean="0">
                <a:solidFill>
                  <a:schemeClr val="accent6"/>
                </a:solidFill>
              </a:rPr>
              <a:t>)</a:t>
            </a: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dirty="0" err="1">
                <a:solidFill>
                  <a:schemeClr val="accent6"/>
                </a:solidFill>
              </a:rPr>
              <a:t>Backoff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</a:rPr>
              <a:t>interval starts at [ 0, 31 ] and doubles in each round</a:t>
            </a: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636932" name="Line 4"/>
          <p:cNvSpPr>
            <a:spLocks noChangeShapeType="1"/>
          </p:cNvSpPr>
          <p:nvPr/>
        </p:nvSpPr>
        <p:spPr bwMode="auto">
          <a:xfrm>
            <a:off x="6410325" y="221773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6933" name="Line 5"/>
          <p:cNvSpPr>
            <a:spLocks noChangeShapeType="1"/>
          </p:cNvSpPr>
          <p:nvPr/>
        </p:nvSpPr>
        <p:spPr bwMode="auto">
          <a:xfrm>
            <a:off x="8329613" y="220503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6934" name="Text Box 6"/>
          <p:cNvSpPr txBox="1">
            <a:spLocks noChangeArrowheads="1"/>
          </p:cNvSpPr>
          <p:nvPr/>
        </p:nvSpPr>
        <p:spPr bwMode="auto">
          <a:xfrm>
            <a:off x="6000750" y="1860550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Comic Sans MS" charset="0"/>
                <a:cs typeface="+mn-cs"/>
              </a:rPr>
              <a:t>sender</a:t>
            </a: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7839075" y="1870075"/>
            <a:ext cx="97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Comic Sans MS" charset="0"/>
                <a:cs typeface="+mn-cs"/>
              </a:rPr>
              <a:t>receiver</a:t>
            </a:r>
          </a:p>
        </p:txBody>
      </p:sp>
      <p:grpSp>
        <p:nvGrpSpPr>
          <p:cNvPr id="636936" name="Group 8"/>
          <p:cNvGrpSpPr>
            <a:grpSpLocks/>
          </p:cNvGrpSpPr>
          <p:nvPr/>
        </p:nvGrpSpPr>
        <p:grpSpPr bwMode="auto">
          <a:xfrm>
            <a:off x="5715000" y="2514600"/>
            <a:ext cx="2616200" cy="1690688"/>
            <a:chOff x="3614" y="1617"/>
            <a:chExt cx="1648" cy="1065"/>
          </a:xfrm>
        </p:grpSpPr>
        <p:grpSp>
          <p:nvGrpSpPr>
            <p:cNvPr id="50191" name="Group 9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636938" name="AutoShape 10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6939" name="Text Box 11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>
                    <a:latin typeface="Comic Sans MS" charset="0"/>
                    <a:cs typeface="+mn-cs"/>
                  </a:rPr>
                  <a:t>DIFS</a:t>
                </a:r>
              </a:p>
            </p:txBody>
          </p:sp>
        </p:grpSp>
        <p:grpSp>
          <p:nvGrpSpPr>
            <p:cNvPr id="50192" name="Group 12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3694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6942" name="Text Box 14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Comic Sans MS" charset="0"/>
                    <a:cs typeface="+mn-cs"/>
                  </a:rPr>
                  <a:t>data</a:t>
                </a:r>
              </a:p>
            </p:txBody>
          </p:sp>
        </p:grpSp>
      </p:grpSp>
      <p:grpSp>
        <p:nvGrpSpPr>
          <p:cNvPr id="636943" name="Group 15"/>
          <p:cNvGrpSpPr>
            <a:grpSpLocks/>
          </p:cNvGrpSpPr>
          <p:nvPr/>
        </p:nvGrpSpPr>
        <p:grpSpPr bwMode="auto">
          <a:xfrm>
            <a:off x="6397625" y="4214813"/>
            <a:ext cx="2562225" cy="923925"/>
            <a:chOff x="4044" y="2688"/>
            <a:chExt cx="1614" cy="582"/>
          </a:xfrm>
        </p:grpSpPr>
        <p:sp>
          <p:nvSpPr>
            <p:cNvPr id="636944" name="Text Box 16"/>
            <p:cNvSpPr txBox="1">
              <a:spLocks noChangeArrowheads="1"/>
            </p:cNvSpPr>
            <p:nvPr/>
          </p:nvSpPr>
          <p:spPr bwMode="auto">
            <a:xfrm>
              <a:off x="5258" y="2697"/>
              <a:ext cx="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latin typeface="Comic Sans MS" charset="0"/>
                  <a:cs typeface="+mn-cs"/>
                </a:rPr>
                <a:t>SIFS</a:t>
              </a:r>
            </a:p>
          </p:txBody>
        </p:sp>
        <p:sp>
          <p:nvSpPr>
            <p:cNvPr id="636945" name="AutoShape 17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0188" name="Group 18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36947" name="Freeform 19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6948" name="Text Box 20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Comic Sans MS" charset="0"/>
                    <a:cs typeface="+mn-cs"/>
                  </a:rPr>
                  <a:t>ACK</a:t>
                </a:r>
              </a:p>
            </p:txBody>
          </p:sp>
        </p:grpSp>
      </p:grp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165850"/>
            <a:ext cx="504825" cy="381000"/>
          </a:xfrm>
        </p:spPr>
        <p:txBody>
          <a:bodyPr/>
          <a:lstStyle/>
          <a:p>
            <a:pPr>
              <a:defRPr/>
            </a:pPr>
            <a:fld id="{DDBF69E0-8448-D948-9A8C-7815C1D78B27}" type="slidenum">
              <a:rPr lang="pt-PT"/>
              <a:pPr>
                <a:defRPr/>
              </a:pPr>
              <a:t>20</a:t>
            </a:fld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165850"/>
            <a:ext cx="504825" cy="381000"/>
          </a:xfrm>
        </p:spPr>
        <p:txBody>
          <a:bodyPr/>
          <a:lstStyle/>
          <a:p>
            <a:pPr>
              <a:defRPr/>
            </a:pPr>
            <a:fld id="{D0F2735A-E90D-F54F-A7D0-216E551BE368}" type="slidenum">
              <a:rPr lang="pt-PT"/>
              <a:pPr>
                <a:defRPr/>
              </a:pPr>
              <a:t>21</a:t>
            </a:fld>
            <a:endParaRPr lang="pt-PT" dirty="0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IEEE 802.11 MAC Protocol: CSMA/CA</a:t>
            </a:r>
          </a:p>
        </p:txBody>
      </p:sp>
      <p:graphicFrame>
        <p:nvGraphicFramePr>
          <p:cNvPr id="52227" name="Object 22"/>
          <p:cNvGraphicFramePr>
            <a:graphicFrameLocks noChangeAspect="1"/>
          </p:cNvGraphicFramePr>
          <p:nvPr/>
        </p:nvGraphicFramePr>
        <p:xfrm>
          <a:off x="762000" y="2286000"/>
          <a:ext cx="8077200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Document" r:id="rId5" imgW="4610100" imgH="1244600" progId="Word.Document.8">
                  <p:embed/>
                </p:oleObj>
              </mc:Choice>
              <mc:Fallback>
                <p:oleObj name="Document" r:id="rId5" imgW="4610100" imgH="1244600" progId="Word.Documen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8077200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Virtual carrier sensing (RTS/CTS)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59813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First exchange control frames before transmitting data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Sender issues 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Request to Send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 (RTS), incl. length of data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Receiver responds with 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Clear to Send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 (CTS)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If sender sees CTS, transmits data (of specified length)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If other node sees CTS, will idle for specified period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If other node sees RTS but not CTS, free to send</a:t>
            </a:r>
            <a:endParaRPr lang="en-US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43888" y="6308725"/>
            <a:ext cx="6492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55E3E65-0089-BA4A-9E7A-08DD34730EDA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22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pt-PT" sz="3200" dirty="0" smtClean="0">
                <a:cs typeface="+mj-cs"/>
              </a:rPr>
              <a:t>RTS</a:t>
            </a:r>
            <a:r>
              <a:rPr lang="pt-PT" sz="3200" dirty="0">
                <a:cs typeface="+mj-cs"/>
              </a:rPr>
              <a:t>-CTS </a:t>
            </a:r>
            <a:r>
              <a:rPr lang="pt-PT" sz="3200" dirty="0" err="1">
                <a:cs typeface="+mj-cs"/>
              </a:rPr>
              <a:t>exchange</a:t>
            </a:r>
            <a:endParaRPr lang="pt-PT" sz="3200" dirty="0">
              <a:cs typeface="+mj-cs"/>
            </a:endParaRP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3200">
              <a:latin typeface="Times New Roman" charset="0"/>
              <a:cs typeface="+mn-cs"/>
            </a:endParaRPr>
          </a:p>
        </p:txBody>
      </p:sp>
      <p:sp>
        <p:nvSpPr>
          <p:cNvPr id="639009" name="Text Box 33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latin typeface="Comic Sans MS" charset="0"/>
                <a:cs typeface="+mn-cs"/>
              </a:rPr>
              <a:t>time</a:t>
            </a:r>
          </a:p>
        </p:txBody>
      </p:sp>
      <p:grpSp>
        <p:nvGrpSpPr>
          <p:cNvPr id="55300" name="Group 60"/>
          <p:cNvGrpSpPr>
            <a:grpSpLocks/>
          </p:cNvGrpSpPr>
          <p:nvPr/>
        </p:nvGrpSpPr>
        <p:grpSpPr bwMode="auto">
          <a:xfrm>
            <a:off x="762000" y="1295400"/>
            <a:ext cx="8066088" cy="5032375"/>
            <a:chOff x="469" y="692"/>
            <a:chExt cx="5081" cy="3170"/>
          </a:xfrm>
        </p:grpSpPr>
        <p:sp>
          <p:nvSpPr>
            <p:cNvPr id="638980" name="Text Box 4"/>
            <p:cNvSpPr txBox="1">
              <a:spLocks noChangeArrowheads="1"/>
            </p:cNvSpPr>
            <p:nvPr/>
          </p:nvSpPr>
          <p:spPr bwMode="auto">
            <a:xfrm>
              <a:off x="2913" y="878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Comic Sans MS" charset="0"/>
                  <a:cs typeface="+mn-cs"/>
                </a:rPr>
                <a:t>AP</a:t>
              </a:r>
            </a:p>
          </p:txBody>
        </p:sp>
        <p:grpSp>
          <p:nvGrpSpPr>
            <p:cNvPr id="55303" name="Group 5"/>
            <p:cNvGrpSpPr>
              <a:grpSpLocks/>
            </p:cNvGrpSpPr>
            <p:nvPr/>
          </p:nvGrpSpPr>
          <p:grpSpPr bwMode="auto">
            <a:xfrm>
              <a:off x="2647" y="699"/>
              <a:ext cx="493" cy="360"/>
              <a:chOff x="1160" y="2192"/>
              <a:chExt cx="589" cy="440"/>
            </a:xfrm>
          </p:grpSpPr>
          <p:pic>
            <p:nvPicPr>
              <p:cNvPr id="55339" name="Picture 6" descr="31u_bnrz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40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Freeform 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3 w 247"/>
                  <a:gd name="T1" fmla="*/ 4 h 203"/>
                  <a:gd name="T2" fmla="*/ 3 w 247"/>
                  <a:gd name="T3" fmla="*/ 5 h 203"/>
                  <a:gd name="T4" fmla="*/ 2 w 247"/>
                  <a:gd name="T5" fmla="*/ 6 h 203"/>
                  <a:gd name="T6" fmla="*/ 1 w 247"/>
                  <a:gd name="T7" fmla="*/ 7 h 203"/>
                  <a:gd name="T8" fmla="*/ 1 w 247"/>
                  <a:gd name="T9" fmla="*/ 9 h 203"/>
                  <a:gd name="T10" fmla="*/ 1 w 247"/>
                  <a:gd name="T11" fmla="*/ 10 h 203"/>
                  <a:gd name="T12" fmla="*/ 0 w 247"/>
                  <a:gd name="T13" fmla="*/ 12 h 203"/>
                  <a:gd name="T14" fmla="*/ 0 w 247"/>
                  <a:gd name="T15" fmla="*/ 14 h 203"/>
                  <a:gd name="T16" fmla="*/ 0 w 247"/>
                  <a:gd name="T17" fmla="*/ 16 h 203"/>
                  <a:gd name="T18" fmla="*/ 0 w 247"/>
                  <a:gd name="T19" fmla="*/ 19 h 203"/>
                  <a:gd name="T20" fmla="*/ 1 w 247"/>
                  <a:gd name="T21" fmla="*/ 21 h 203"/>
                  <a:gd name="T22" fmla="*/ 1 w 247"/>
                  <a:gd name="T23" fmla="*/ 23 h 203"/>
                  <a:gd name="T24" fmla="*/ 2 w 247"/>
                  <a:gd name="T25" fmla="*/ 24 h 203"/>
                  <a:gd name="T26" fmla="*/ 3 w 247"/>
                  <a:gd name="T27" fmla="*/ 25 h 203"/>
                  <a:gd name="T28" fmla="*/ 4 w 247"/>
                  <a:gd name="T29" fmla="*/ 26 h 203"/>
                  <a:gd name="T30" fmla="*/ 5 w 247"/>
                  <a:gd name="T31" fmla="*/ 26 h 203"/>
                  <a:gd name="T32" fmla="*/ 6 w 247"/>
                  <a:gd name="T33" fmla="*/ 25 h 203"/>
                  <a:gd name="T34" fmla="*/ 6 w 247"/>
                  <a:gd name="T35" fmla="*/ 25 h 203"/>
                  <a:gd name="T36" fmla="*/ 7 w 247"/>
                  <a:gd name="T37" fmla="*/ 25 h 203"/>
                  <a:gd name="T38" fmla="*/ 7 w 247"/>
                  <a:gd name="T39" fmla="*/ 25 h 203"/>
                  <a:gd name="T40" fmla="*/ 7 w 247"/>
                  <a:gd name="T41" fmla="*/ 24 h 203"/>
                  <a:gd name="T42" fmla="*/ 7 w 247"/>
                  <a:gd name="T43" fmla="*/ 24 h 203"/>
                  <a:gd name="T44" fmla="*/ 6 w 247"/>
                  <a:gd name="T45" fmla="*/ 23 h 203"/>
                  <a:gd name="T46" fmla="*/ 6 w 247"/>
                  <a:gd name="T47" fmla="*/ 23 h 203"/>
                  <a:gd name="T48" fmla="*/ 6 w 247"/>
                  <a:gd name="T49" fmla="*/ 22 h 203"/>
                  <a:gd name="T50" fmla="*/ 5 w 247"/>
                  <a:gd name="T51" fmla="*/ 22 h 203"/>
                  <a:gd name="T52" fmla="*/ 5 w 247"/>
                  <a:gd name="T53" fmla="*/ 22 h 203"/>
                  <a:gd name="T54" fmla="*/ 4 w 247"/>
                  <a:gd name="T55" fmla="*/ 22 h 203"/>
                  <a:gd name="T56" fmla="*/ 4 w 247"/>
                  <a:gd name="T57" fmla="*/ 21 h 203"/>
                  <a:gd name="T58" fmla="*/ 3 w 247"/>
                  <a:gd name="T59" fmla="*/ 21 h 203"/>
                  <a:gd name="T60" fmla="*/ 3 w 247"/>
                  <a:gd name="T61" fmla="*/ 20 h 203"/>
                  <a:gd name="T62" fmla="*/ 2 w 247"/>
                  <a:gd name="T63" fmla="*/ 20 h 203"/>
                  <a:gd name="T64" fmla="*/ 2 w 247"/>
                  <a:gd name="T65" fmla="*/ 19 h 203"/>
                  <a:gd name="T66" fmla="*/ 2 w 247"/>
                  <a:gd name="T67" fmla="*/ 14 h 203"/>
                  <a:gd name="T68" fmla="*/ 2 w 247"/>
                  <a:gd name="T69" fmla="*/ 11 h 203"/>
                  <a:gd name="T70" fmla="*/ 3 w 247"/>
                  <a:gd name="T71" fmla="*/ 8 h 203"/>
                  <a:gd name="T72" fmla="*/ 4 w 247"/>
                  <a:gd name="T73" fmla="*/ 6 h 203"/>
                  <a:gd name="T74" fmla="*/ 6 w 247"/>
                  <a:gd name="T75" fmla="*/ 4 h 203"/>
                  <a:gd name="T76" fmla="*/ 7 w 247"/>
                  <a:gd name="T77" fmla="*/ 3 h 203"/>
                  <a:gd name="T78" fmla="*/ 8 w 247"/>
                  <a:gd name="T79" fmla="*/ 2 h 203"/>
                  <a:gd name="T80" fmla="*/ 9 w 247"/>
                  <a:gd name="T81" fmla="*/ 1 h 203"/>
                  <a:gd name="T82" fmla="*/ 9 w 247"/>
                  <a:gd name="T83" fmla="*/ 1 h 203"/>
                  <a:gd name="T84" fmla="*/ 8 w 247"/>
                  <a:gd name="T85" fmla="*/ 0 h 203"/>
                  <a:gd name="T86" fmla="*/ 7 w 247"/>
                  <a:gd name="T87" fmla="*/ 1 h 203"/>
                  <a:gd name="T88" fmla="*/ 6 w 247"/>
                  <a:gd name="T89" fmla="*/ 1 h 203"/>
                  <a:gd name="T90" fmla="*/ 6 w 247"/>
                  <a:gd name="T91" fmla="*/ 2 h 203"/>
                  <a:gd name="T92" fmla="*/ 5 w 247"/>
                  <a:gd name="T93" fmla="*/ 2 h 203"/>
                  <a:gd name="T94" fmla="*/ 4 w 247"/>
                  <a:gd name="T95" fmla="*/ 3 h 203"/>
                  <a:gd name="T96" fmla="*/ 3 w 247"/>
                  <a:gd name="T97" fmla="*/ 4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2" name="Freeform 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5 w 158"/>
                  <a:gd name="T1" fmla="*/ 7 h 158"/>
                  <a:gd name="T2" fmla="*/ 5 w 158"/>
                  <a:gd name="T3" fmla="*/ 9 h 158"/>
                  <a:gd name="T4" fmla="*/ 5 w 158"/>
                  <a:gd name="T5" fmla="*/ 11 h 158"/>
                  <a:gd name="T6" fmla="*/ 5 w 158"/>
                  <a:gd name="T7" fmla="*/ 12 h 158"/>
                  <a:gd name="T8" fmla="*/ 4 w 158"/>
                  <a:gd name="T9" fmla="*/ 14 h 158"/>
                  <a:gd name="T10" fmla="*/ 3 w 158"/>
                  <a:gd name="T11" fmla="*/ 15 h 158"/>
                  <a:gd name="T12" fmla="*/ 3 w 158"/>
                  <a:gd name="T13" fmla="*/ 16 h 158"/>
                  <a:gd name="T14" fmla="*/ 2 w 158"/>
                  <a:gd name="T15" fmla="*/ 17 h 158"/>
                  <a:gd name="T16" fmla="*/ 1 w 158"/>
                  <a:gd name="T17" fmla="*/ 18 h 158"/>
                  <a:gd name="T18" fmla="*/ 1 w 158"/>
                  <a:gd name="T19" fmla="*/ 19 h 158"/>
                  <a:gd name="T20" fmla="*/ 1 w 158"/>
                  <a:gd name="T21" fmla="*/ 19 h 158"/>
                  <a:gd name="T22" fmla="*/ 1 w 158"/>
                  <a:gd name="T23" fmla="*/ 19 h 158"/>
                  <a:gd name="T24" fmla="*/ 1 w 158"/>
                  <a:gd name="T25" fmla="*/ 20 h 158"/>
                  <a:gd name="T26" fmla="*/ 1 w 158"/>
                  <a:gd name="T27" fmla="*/ 20 h 158"/>
                  <a:gd name="T28" fmla="*/ 2 w 158"/>
                  <a:gd name="T29" fmla="*/ 20 h 158"/>
                  <a:gd name="T30" fmla="*/ 2 w 158"/>
                  <a:gd name="T31" fmla="*/ 20 h 158"/>
                  <a:gd name="T32" fmla="*/ 2 w 158"/>
                  <a:gd name="T33" fmla="*/ 20 h 158"/>
                  <a:gd name="T34" fmla="*/ 3 w 158"/>
                  <a:gd name="T35" fmla="*/ 19 h 158"/>
                  <a:gd name="T36" fmla="*/ 3 w 158"/>
                  <a:gd name="T37" fmla="*/ 18 h 158"/>
                  <a:gd name="T38" fmla="*/ 4 w 158"/>
                  <a:gd name="T39" fmla="*/ 16 h 158"/>
                  <a:gd name="T40" fmla="*/ 5 w 158"/>
                  <a:gd name="T41" fmla="*/ 15 h 158"/>
                  <a:gd name="T42" fmla="*/ 5 w 158"/>
                  <a:gd name="T43" fmla="*/ 13 h 158"/>
                  <a:gd name="T44" fmla="*/ 6 w 158"/>
                  <a:gd name="T45" fmla="*/ 11 h 158"/>
                  <a:gd name="T46" fmla="*/ 6 w 158"/>
                  <a:gd name="T47" fmla="*/ 9 h 158"/>
                  <a:gd name="T48" fmla="*/ 5 w 158"/>
                  <a:gd name="T49" fmla="*/ 7 h 158"/>
                  <a:gd name="T50" fmla="*/ 5 w 158"/>
                  <a:gd name="T51" fmla="*/ 5 h 158"/>
                  <a:gd name="T52" fmla="*/ 4 w 158"/>
                  <a:gd name="T53" fmla="*/ 3 h 158"/>
                  <a:gd name="T54" fmla="*/ 4 w 158"/>
                  <a:gd name="T55" fmla="*/ 2 h 158"/>
                  <a:gd name="T56" fmla="*/ 3 w 158"/>
                  <a:gd name="T57" fmla="*/ 1 h 158"/>
                  <a:gd name="T58" fmla="*/ 2 w 158"/>
                  <a:gd name="T59" fmla="*/ 1 h 158"/>
                  <a:gd name="T60" fmla="*/ 1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1 w 158"/>
                  <a:gd name="T67" fmla="*/ 2 h 158"/>
                  <a:gd name="T68" fmla="*/ 1 w 158"/>
                  <a:gd name="T69" fmla="*/ 2 h 158"/>
                  <a:gd name="T70" fmla="*/ 2 w 158"/>
                  <a:gd name="T71" fmla="*/ 3 h 158"/>
                  <a:gd name="T72" fmla="*/ 3 w 158"/>
                  <a:gd name="T73" fmla="*/ 3 h 158"/>
                  <a:gd name="T74" fmla="*/ 3 w 158"/>
                  <a:gd name="T75" fmla="*/ 4 h 158"/>
                  <a:gd name="T76" fmla="*/ 4 w 158"/>
                  <a:gd name="T77" fmla="*/ 5 h 158"/>
                  <a:gd name="T78" fmla="*/ 4 w 158"/>
                  <a:gd name="T79" fmla="*/ 6 h 158"/>
                  <a:gd name="T80" fmla="*/ 5 w 158"/>
                  <a:gd name="T81" fmla="*/ 7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3" name="Freeform 1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5 w 399"/>
                  <a:gd name="T1" fmla="*/ 8 h 331"/>
                  <a:gd name="T2" fmla="*/ 2 w 399"/>
                  <a:gd name="T3" fmla="*/ 13 h 331"/>
                  <a:gd name="T4" fmla="*/ 1 w 399"/>
                  <a:gd name="T5" fmla="*/ 19 h 331"/>
                  <a:gd name="T6" fmla="*/ 0 w 399"/>
                  <a:gd name="T7" fmla="*/ 25 h 331"/>
                  <a:gd name="T8" fmla="*/ 0 w 399"/>
                  <a:gd name="T9" fmla="*/ 30 h 331"/>
                  <a:gd name="T10" fmla="*/ 0 w 399"/>
                  <a:gd name="T11" fmla="*/ 31 h 331"/>
                  <a:gd name="T12" fmla="*/ 1 w 399"/>
                  <a:gd name="T13" fmla="*/ 33 h 331"/>
                  <a:gd name="T14" fmla="*/ 1 w 399"/>
                  <a:gd name="T15" fmla="*/ 34 h 331"/>
                  <a:gd name="T16" fmla="*/ 3 w 399"/>
                  <a:gd name="T17" fmla="*/ 36 h 331"/>
                  <a:gd name="T18" fmla="*/ 4 w 399"/>
                  <a:gd name="T19" fmla="*/ 38 h 331"/>
                  <a:gd name="T20" fmla="*/ 5 w 399"/>
                  <a:gd name="T21" fmla="*/ 39 h 331"/>
                  <a:gd name="T22" fmla="*/ 7 w 399"/>
                  <a:gd name="T23" fmla="*/ 40 h 331"/>
                  <a:gd name="T24" fmla="*/ 9 w 399"/>
                  <a:gd name="T25" fmla="*/ 41 h 331"/>
                  <a:gd name="T26" fmla="*/ 10 w 399"/>
                  <a:gd name="T27" fmla="*/ 41 h 331"/>
                  <a:gd name="T28" fmla="*/ 12 w 399"/>
                  <a:gd name="T29" fmla="*/ 41 h 331"/>
                  <a:gd name="T30" fmla="*/ 13 w 399"/>
                  <a:gd name="T31" fmla="*/ 42 h 331"/>
                  <a:gd name="T32" fmla="*/ 14 w 399"/>
                  <a:gd name="T33" fmla="*/ 42 h 331"/>
                  <a:gd name="T34" fmla="*/ 15 w 399"/>
                  <a:gd name="T35" fmla="*/ 41 h 331"/>
                  <a:gd name="T36" fmla="*/ 15 w 399"/>
                  <a:gd name="T37" fmla="*/ 40 h 331"/>
                  <a:gd name="T38" fmla="*/ 14 w 399"/>
                  <a:gd name="T39" fmla="*/ 39 h 331"/>
                  <a:gd name="T40" fmla="*/ 13 w 399"/>
                  <a:gd name="T41" fmla="*/ 38 h 331"/>
                  <a:gd name="T42" fmla="*/ 12 w 399"/>
                  <a:gd name="T43" fmla="*/ 38 h 331"/>
                  <a:gd name="T44" fmla="*/ 11 w 399"/>
                  <a:gd name="T45" fmla="*/ 37 h 331"/>
                  <a:gd name="T46" fmla="*/ 9 w 399"/>
                  <a:gd name="T47" fmla="*/ 37 h 331"/>
                  <a:gd name="T48" fmla="*/ 8 w 399"/>
                  <a:gd name="T49" fmla="*/ 36 h 331"/>
                  <a:gd name="T50" fmla="*/ 6 w 399"/>
                  <a:gd name="T51" fmla="*/ 35 h 331"/>
                  <a:gd name="T52" fmla="*/ 5 w 399"/>
                  <a:gd name="T53" fmla="*/ 34 h 331"/>
                  <a:gd name="T54" fmla="*/ 4 w 399"/>
                  <a:gd name="T55" fmla="*/ 33 h 331"/>
                  <a:gd name="T56" fmla="*/ 3 w 399"/>
                  <a:gd name="T57" fmla="*/ 31 h 331"/>
                  <a:gd name="T58" fmla="*/ 2 w 399"/>
                  <a:gd name="T59" fmla="*/ 29 h 331"/>
                  <a:gd name="T60" fmla="*/ 2 w 399"/>
                  <a:gd name="T61" fmla="*/ 26 h 331"/>
                  <a:gd name="T62" fmla="*/ 2 w 399"/>
                  <a:gd name="T63" fmla="*/ 22 h 331"/>
                  <a:gd name="T64" fmla="*/ 2 w 399"/>
                  <a:gd name="T65" fmla="*/ 19 h 331"/>
                  <a:gd name="T66" fmla="*/ 3 w 399"/>
                  <a:gd name="T67" fmla="*/ 16 h 331"/>
                  <a:gd name="T68" fmla="*/ 4 w 399"/>
                  <a:gd name="T69" fmla="*/ 13 h 331"/>
                  <a:gd name="T70" fmla="*/ 6 w 399"/>
                  <a:gd name="T71" fmla="*/ 10 h 331"/>
                  <a:gd name="T72" fmla="*/ 7 w 399"/>
                  <a:gd name="T73" fmla="*/ 7 h 331"/>
                  <a:gd name="T74" fmla="*/ 9 w 399"/>
                  <a:gd name="T75" fmla="*/ 5 h 331"/>
                  <a:gd name="T76" fmla="*/ 11 w 399"/>
                  <a:gd name="T77" fmla="*/ 3 h 331"/>
                  <a:gd name="T78" fmla="*/ 12 w 399"/>
                  <a:gd name="T79" fmla="*/ 1 h 331"/>
                  <a:gd name="T80" fmla="*/ 12 w 399"/>
                  <a:gd name="T81" fmla="*/ 0 h 331"/>
                  <a:gd name="T82" fmla="*/ 10 w 399"/>
                  <a:gd name="T83" fmla="*/ 1 h 331"/>
                  <a:gd name="T84" fmla="*/ 8 w 399"/>
                  <a:gd name="T85" fmla="*/ 2 h 331"/>
                  <a:gd name="T86" fmla="*/ 6 w 399"/>
                  <a:gd name="T87" fmla="*/ 5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Freeform 1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11 w 350"/>
                  <a:gd name="T1" fmla="*/ 8 h 221"/>
                  <a:gd name="T2" fmla="*/ 11 w 350"/>
                  <a:gd name="T3" fmla="*/ 10 h 221"/>
                  <a:gd name="T4" fmla="*/ 12 w 350"/>
                  <a:gd name="T5" fmla="*/ 11 h 221"/>
                  <a:gd name="T6" fmla="*/ 12 w 350"/>
                  <a:gd name="T7" fmla="*/ 13 h 221"/>
                  <a:gd name="T8" fmla="*/ 12 w 350"/>
                  <a:gd name="T9" fmla="*/ 15 h 221"/>
                  <a:gd name="T10" fmla="*/ 12 w 350"/>
                  <a:gd name="T11" fmla="*/ 17 h 221"/>
                  <a:gd name="T12" fmla="*/ 11 w 350"/>
                  <a:gd name="T13" fmla="*/ 18 h 221"/>
                  <a:gd name="T14" fmla="*/ 11 w 350"/>
                  <a:gd name="T15" fmla="*/ 20 h 221"/>
                  <a:gd name="T16" fmla="*/ 11 w 350"/>
                  <a:gd name="T17" fmla="*/ 21 h 221"/>
                  <a:gd name="T18" fmla="*/ 10 w 350"/>
                  <a:gd name="T19" fmla="*/ 22 h 221"/>
                  <a:gd name="T20" fmla="*/ 10 w 350"/>
                  <a:gd name="T21" fmla="*/ 23 h 221"/>
                  <a:gd name="T22" fmla="*/ 9 w 350"/>
                  <a:gd name="T23" fmla="*/ 24 h 221"/>
                  <a:gd name="T24" fmla="*/ 9 w 350"/>
                  <a:gd name="T25" fmla="*/ 25 h 221"/>
                  <a:gd name="T26" fmla="*/ 9 w 350"/>
                  <a:gd name="T27" fmla="*/ 26 h 221"/>
                  <a:gd name="T28" fmla="*/ 9 w 350"/>
                  <a:gd name="T29" fmla="*/ 26 h 221"/>
                  <a:gd name="T30" fmla="*/ 9 w 350"/>
                  <a:gd name="T31" fmla="*/ 26 h 221"/>
                  <a:gd name="T32" fmla="*/ 9 w 350"/>
                  <a:gd name="T33" fmla="*/ 27 h 221"/>
                  <a:gd name="T34" fmla="*/ 9 w 350"/>
                  <a:gd name="T35" fmla="*/ 27 h 221"/>
                  <a:gd name="T36" fmla="*/ 9 w 350"/>
                  <a:gd name="T37" fmla="*/ 27 h 221"/>
                  <a:gd name="T38" fmla="*/ 9 w 350"/>
                  <a:gd name="T39" fmla="*/ 27 h 221"/>
                  <a:gd name="T40" fmla="*/ 10 w 350"/>
                  <a:gd name="T41" fmla="*/ 27 h 221"/>
                  <a:gd name="T42" fmla="*/ 10 w 350"/>
                  <a:gd name="T43" fmla="*/ 25 h 221"/>
                  <a:gd name="T44" fmla="*/ 11 w 350"/>
                  <a:gd name="T45" fmla="*/ 23 h 221"/>
                  <a:gd name="T46" fmla="*/ 12 w 350"/>
                  <a:gd name="T47" fmla="*/ 21 h 221"/>
                  <a:gd name="T48" fmla="*/ 13 w 350"/>
                  <a:gd name="T49" fmla="*/ 18 h 221"/>
                  <a:gd name="T50" fmla="*/ 13 w 350"/>
                  <a:gd name="T51" fmla="*/ 15 h 221"/>
                  <a:gd name="T52" fmla="*/ 13 w 350"/>
                  <a:gd name="T53" fmla="*/ 12 h 221"/>
                  <a:gd name="T54" fmla="*/ 12 w 350"/>
                  <a:gd name="T55" fmla="*/ 10 h 221"/>
                  <a:gd name="T56" fmla="*/ 11 w 350"/>
                  <a:gd name="T57" fmla="*/ 7 h 221"/>
                  <a:gd name="T58" fmla="*/ 11 w 350"/>
                  <a:gd name="T59" fmla="*/ 6 h 221"/>
                  <a:gd name="T60" fmla="*/ 10 w 350"/>
                  <a:gd name="T61" fmla="*/ 5 h 221"/>
                  <a:gd name="T62" fmla="*/ 9 w 350"/>
                  <a:gd name="T63" fmla="*/ 4 h 221"/>
                  <a:gd name="T64" fmla="*/ 8 w 350"/>
                  <a:gd name="T65" fmla="*/ 3 h 221"/>
                  <a:gd name="T66" fmla="*/ 7 w 350"/>
                  <a:gd name="T67" fmla="*/ 2 h 221"/>
                  <a:gd name="T68" fmla="*/ 7 w 350"/>
                  <a:gd name="T69" fmla="*/ 1 h 221"/>
                  <a:gd name="T70" fmla="*/ 6 w 350"/>
                  <a:gd name="T71" fmla="*/ 1 h 221"/>
                  <a:gd name="T72" fmla="*/ 5 w 350"/>
                  <a:gd name="T73" fmla="*/ 0 h 221"/>
                  <a:gd name="T74" fmla="*/ 4 w 350"/>
                  <a:gd name="T75" fmla="*/ 0 h 221"/>
                  <a:gd name="T76" fmla="*/ 3 w 350"/>
                  <a:gd name="T77" fmla="*/ 0 h 221"/>
                  <a:gd name="T78" fmla="*/ 2 w 350"/>
                  <a:gd name="T79" fmla="*/ 0 h 221"/>
                  <a:gd name="T80" fmla="*/ 2 w 350"/>
                  <a:gd name="T81" fmla="*/ 0 h 221"/>
                  <a:gd name="T82" fmla="*/ 1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1 w 350"/>
                  <a:gd name="T91" fmla="*/ 0 h 221"/>
                  <a:gd name="T92" fmla="*/ 1 w 350"/>
                  <a:gd name="T93" fmla="*/ 0 h 221"/>
                  <a:gd name="T94" fmla="*/ 2 w 350"/>
                  <a:gd name="T95" fmla="*/ 1 h 221"/>
                  <a:gd name="T96" fmla="*/ 2 w 350"/>
                  <a:gd name="T97" fmla="*/ 1 h 221"/>
                  <a:gd name="T98" fmla="*/ 3 w 350"/>
                  <a:gd name="T99" fmla="*/ 1 h 221"/>
                  <a:gd name="T100" fmla="*/ 4 w 350"/>
                  <a:gd name="T101" fmla="*/ 2 h 221"/>
                  <a:gd name="T102" fmla="*/ 4 w 350"/>
                  <a:gd name="T103" fmla="*/ 2 h 221"/>
                  <a:gd name="T104" fmla="*/ 5 w 350"/>
                  <a:gd name="T105" fmla="*/ 2 h 221"/>
                  <a:gd name="T106" fmla="*/ 6 w 350"/>
                  <a:gd name="T107" fmla="*/ 3 h 221"/>
                  <a:gd name="T108" fmla="*/ 7 w 350"/>
                  <a:gd name="T109" fmla="*/ 3 h 221"/>
                  <a:gd name="T110" fmla="*/ 7 w 350"/>
                  <a:gd name="T111" fmla="*/ 4 h 221"/>
                  <a:gd name="T112" fmla="*/ 8 w 350"/>
                  <a:gd name="T113" fmla="*/ 4 h 221"/>
                  <a:gd name="T114" fmla="*/ 9 w 350"/>
                  <a:gd name="T115" fmla="*/ 5 h 221"/>
                  <a:gd name="T116" fmla="*/ 9 w 350"/>
                  <a:gd name="T117" fmla="*/ 6 h 221"/>
                  <a:gd name="T118" fmla="*/ 10 w 350"/>
                  <a:gd name="T119" fmla="*/ 7 h 221"/>
                  <a:gd name="T120" fmla="*/ 11 w 350"/>
                  <a:gd name="T121" fmla="*/ 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5" name="Freeform 1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5 h 208"/>
                  <a:gd name="T2" fmla="*/ 0 w 142"/>
                  <a:gd name="T3" fmla="*/ 17 h 208"/>
                  <a:gd name="T4" fmla="*/ 0 w 142"/>
                  <a:gd name="T5" fmla="*/ 19 h 208"/>
                  <a:gd name="T6" fmla="*/ 1 w 142"/>
                  <a:gd name="T7" fmla="*/ 21 h 208"/>
                  <a:gd name="T8" fmla="*/ 1 w 142"/>
                  <a:gd name="T9" fmla="*/ 22 h 208"/>
                  <a:gd name="T10" fmla="*/ 2 w 142"/>
                  <a:gd name="T11" fmla="*/ 24 h 208"/>
                  <a:gd name="T12" fmla="*/ 3 w 142"/>
                  <a:gd name="T13" fmla="*/ 25 h 208"/>
                  <a:gd name="T14" fmla="*/ 3 w 142"/>
                  <a:gd name="T15" fmla="*/ 26 h 208"/>
                  <a:gd name="T16" fmla="*/ 4 w 142"/>
                  <a:gd name="T17" fmla="*/ 27 h 208"/>
                  <a:gd name="T18" fmla="*/ 5 w 142"/>
                  <a:gd name="T19" fmla="*/ 27 h 208"/>
                  <a:gd name="T20" fmla="*/ 5 w 142"/>
                  <a:gd name="T21" fmla="*/ 27 h 208"/>
                  <a:gd name="T22" fmla="*/ 5 w 142"/>
                  <a:gd name="T23" fmla="*/ 26 h 208"/>
                  <a:gd name="T24" fmla="*/ 5 w 142"/>
                  <a:gd name="T25" fmla="*/ 25 h 208"/>
                  <a:gd name="T26" fmla="*/ 5 w 142"/>
                  <a:gd name="T27" fmla="*/ 25 h 208"/>
                  <a:gd name="T28" fmla="*/ 5 w 142"/>
                  <a:gd name="T29" fmla="*/ 24 h 208"/>
                  <a:gd name="T30" fmla="*/ 5 w 142"/>
                  <a:gd name="T31" fmla="*/ 24 h 208"/>
                  <a:gd name="T32" fmla="*/ 5 w 142"/>
                  <a:gd name="T33" fmla="*/ 23 h 208"/>
                  <a:gd name="T34" fmla="*/ 4 w 142"/>
                  <a:gd name="T35" fmla="*/ 23 h 208"/>
                  <a:gd name="T36" fmla="*/ 3 w 142"/>
                  <a:gd name="T37" fmla="*/ 22 h 208"/>
                  <a:gd name="T38" fmla="*/ 2 w 142"/>
                  <a:gd name="T39" fmla="*/ 20 h 208"/>
                  <a:gd name="T40" fmla="*/ 2 w 142"/>
                  <a:gd name="T41" fmla="*/ 19 h 208"/>
                  <a:gd name="T42" fmla="*/ 2 w 142"/>
                  <a:gd name="T43" fmla="*/ 17 h 208"/>
                  <a:gd name="T44" fmla="*/ 1 w 142"/>
                  <a:gd name="T45" fmla="*/ 15 h 208"/>
                  <a:gd name="T46" fmla="*/ 1 w 142"/>
                  <a:gd name="T47" fmla="*/ 13 h 208"/>
                  <a:gd name="T48" fmla="*/ 2 w 142"/>
                  <a:gd name="T49" fmla="*/ 10 h 208"/>
                  <a:gd name="T50" fmla="*/ 2 w 142"/>
                  <a:gd name="T51" fmla="*/ 9 h 208"/>
                  <a:gd name="T52" fmla="*/ 2 w 142"/>
                  <a:gd name="T53" fmla="*/ 7 h 208"/>
                  <a:gd name="T54" fmla="*/ 3 w 142"/>
                  <a:gd name="T55" fmla="*/ 6 h 208"/>
                  <a:gd name="T56" fmla="*/ 3 w 142"/>
                  <a:gd name="T57" fmla="*/ 5 h 208"/>
                  <a:gd name="T58" fmla="*/ 4 w 142"/>
                  <a:gd name="T59" fmla="*/ 3 h 208"/>
                  <a:gd name="T60" fmla="*/ 5 w 142"/>
                  <a:gd name="T61" fmla="*/ 2 h 208"/>
                  <a:gd name="T62" fmla="*/ 5 w 142"/>
                  <a:gd name="T63" fmla="*/ 1 h 208"/>
                  <a:gd name="T64" fmla="*/ 5 w 142"/>
                  <a:gd name="T65" fmla="*/ 1 h 208"/>
                  <a:gd name="T66" fmla="*/ 5 w 142"/>
                  <a:gd name="T67" fmla="*/ 0 h 208"/>
                  <a:gd name="T68" fmla="*/ 4 w 142"/>
                  <a:gd name="T69" fmla="*/ 1 h 208"/>
                  <a:gd name="T70" fmla="*/ 4 w 142"/>
                  <a:gd name="T71" fmla="*/ 2 h 208"/>
                  <a:gd name="T72" fmla="*/ 3 w 142"/>
                  <a:gd name="T73" fmla="*/ 4 h 208"/>
                  <a:gd name="T74" fmla="*/ 2 w 142"/>
                  <a:gd name="T75" fmla="*/ 7 h 208"/>
                  <a:gd name="T76" fmla="*/ 1 w 142"/>
                  <a:gd name="T77" fmla="*/ 9 h 208"/>
                  <a:gd name="T78" fmla="*/ 0 w 142"/>
                  <a:gd name="T79" fmla="*/ 12 h 208"/>
                  <a:gd name="T80" fmla="*/ 0 w 142"/>
                  <a:gd name="T81" fmla="*/ 15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6" name="Freeform 1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9 w 304"/>
                  <a:gd name="T1" fmla="*/ 14 h 272"/>
                  <a:gd name="T2" fmla="*/ 10 w 304"/>
                  <a:gd name="T3" fmla="*/ 16 h 272"/>
                  <a:gd name="T4" fmla="*/ 10 w 304"/>
                  <a:gd name="T5" fmla="*/ 18 h 272"/>
                  <a:gd name="T6" fmla="*/ 10 w 304"/>
                  <a:gd name="T7" fmla="*/ 21 h 272"/>
                  <a:gd name="T8" fmla="*/ 10 w 304"/>
                  <a:gd name="T9" fmla="*/ 23 h 272"/>
                  <a:gd name="T10" fmla="*/ 9 w 304"/>
                  <a:gd name="T11" fmla="*/ 25 h 272"/>
                  <a:gd name="T12" fmla="*/ 8 w 304"/>
                  <a:gd name="T13" fmla="*/ 27 h 272"/>
                  <a:gd name="T14" fmla="*/ 7 w 304"/>
                  <a:gd name="T15" fmla="*/ 29 h 272"/>
                  <a:gd name="T16" fmla="*/ 6 w 304"/>
                  <a:gd name="T17" fmla="*/ 31 h 272"/>
                  <a:gd name="T18" fmla="*/ 6 w 304"/>
                  <a:gd name="T19" fmla="*/ 32 h 272"/>
                  <a:gd name="T20" fmla="*/ 6 w 304"/>
                  <a:gd name="T21" fmla="*/ 33 h 272"/>
                  <a:gd name="T22" fmla="*/ 6 w 304"/>
                  <a:gd name="T23" fmla="*/ 34 h 272"/>
                  <a:gd name="T24" fmla="*/ 6 w 304"/>
                  <a:gd name="T25" fmla="*/ 34 h 272"/>
                  <a:gd name="T26" fmla="*/ 6 w 304"/>
                  <a:gd name="T27" fmla="*/ 34 h 272"/>
                  <a:gd name="T28" fmla="*/ 7 w 304"/>
                  <a:gd name="T29" fmla="*/ 33 h 272"/>
                  <a:gd name="T30" fmla="*/ 8 w 304"/>
                  <a:gd name="T31" fmla="*/ 30 h 272"/>
                  <a:gd name="T32" fmla="*/ 9 w 304"/>
                  <a:gd name="T33" fmla="*/ 27 h 272"/>
                  <a:gd name="T34" fmla="*/ 11 w 304"/>
                  <a:gd name="T35" fmla="*/ 24 h 272"/>
                  <a:gd name="T36" fmla="*/ 11 w 304"/>
                  <a:gd name="T37" fmla="*/ 21 h 272"/>
                  <a:gd name="T38" fmla="*/ 11 w 304"/>
                  <a:gd name="T39" fmla="*/ 17 h 272"/>
                  <a:gd name="T40" fmla="*/ 10 w 304"/>
                  <a:gd name="T41" fmla="*/ 14 h 272"/>
                  <a:gd name="T42" fmla="*/ 9 w 304"/>
                  <a:gd name="T43" fmla="*/ 11 h 272"/>
                  <a:gd name="T44" fmla="*/ 8 w 304"/>
                  <a:gd name="T45" fmla="*/ 9 h 272"/>
                  <a:gd name="T46" fmla="*/ 7 w 304"/>
                  <a:gd name="T47" fmla="*/ 7 h 272"/>
                  <a:gd name="T48" fmla="*/ 6 w 304"/>
                  <a:gd name="T49" fmla="*/ 5 h 272"/>
                  <a:gd name="T50" fmla="*/ 5 w 304"/>
                  <a:gd name="T51" fmla="*/ 4 h 272"/>
                  <a:gd name="T52" fmla="*/ 3 w 304"/>
                  <a:gd name="T53" fmla="*/ 2 h 272"/>
                  <a:gd name="T54" fmla="*/ 2 w 304"/>
                  <a:gd name="T55" fmla="*/ 1 h 272"/>
                  <a:gd name="T56" fmla="*/ 1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1 w 304"/>
                  <a:gd name="T63" fmla="*/ 2 h 272"/>
                  <a:gd name="T64" fmla="*/ 2 w 304"/>
                  <a:gd name="T65" fmla="*/ 3 h 272"/>
                  <a:gd name="T66" fmla="*/ 4 w 304"/>
                  <a:gd name="T67" fmla="*/ 4 h 272"/>
                  <a:gd name="T68" fmla="*/ 5 w 304"/>
                  <a:gd name="T69" fmla="*/ 6 h 272"/>
                  <a:gd name="T70" fmla="*/ 6 w 304"/>
                  <a:gd name="T71" fmla="*/ 8 h 272"/>
                  <a:gd name="T72" fmla="*/ 7 w 304"/>
                  <a:gd name="T73" fmla="*/ 10 h 272"/>
                  <a:gd name="T74" fmla="*/ 9 w 304"/>
                  <a:gd name="T75" fmla="*/ 12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1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1 w 103"/>
                  <a:gd name="T1" fmla="*/ 2 h 164"/>
                  <a:gd name="T2" fmla="*/ 1 w 103"/>
                  <a:gd name="T3" fmla="*/ 1 h 164"/>
                  <a:gd name="T4" fmla="*/ 1 w 103"/>
                  <a:gd name="T5" fmla="*/ 1 h 164"/>
                  <a:gd name="T6" fmla="*/ 1 w 103"/>
                  <a:gd name="T7" fmla="*/ 1 h 164"/>
                  <a:gd name="T8" fmla="*/ 1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2 h 164"/>
                  <a:gd name="T16" fmla="*/ 0 w 103"/>
                  <a:gd name="T17" fmla="*/ 2 h 164"/>
                  <a:gd name="T18" fmla="*/ 0 w 103"/>
                  <a:gd name="T19" fmla="*/ 5 h 164"/>
                  <a:gd name="T20" fmla="*/ 1 w 103"/>
                  <a:gd name="T21" fmla="*/ 8 h 164"/>
                  <a:gd name="T22" fmla="*/ 1 w 103"/>
                  <a:gd name="T23" fmla="*/ 11 h 164"/>
                  <a:gd name="T24" fmla="*/ 2 w 103"/>
                  <a:gd name="T25" fmla="*/ 14 h 164"/>
                  <a:gd name="T26" fmla="*/ 2 w 103"/>
                  <a:gd name="T27" fmla="*/ 17 h 164"/>
                  <a:gd name="T28" fmla="*/ 3 w 103"/>
                  <a:gd name="T29" fmla="*/ 19 h 164"/>
                  <a:gd name="T30" fmla="*/ 4 w 103"/>
                  <a:gd name="T31" fmla="*/ 21 h 164"/>
                  <a:gd name="T32" fmla="*/ 4 w 103"/>
                  <a:gd name="T33" fmla="*/ 21 h 164"/>
                  <a:gd name="T34" fmla="*/ 4 w 103"/>
                  <a:gd name="T35" fmla="*/ 20 h 164"/>
                  <a:gd name="T36" fmla="*/ 3 w 103"/>
                  <a:gd name="T37" fmla="*/ 18 h 164"/>
                  <a:gd name="T38" fmla="*/ 3 w 103"/>
                  <a:gd name="T39" fmla="*/ 16 h 164"/>
                  <a:gd name="T40" fmla="*/ 3 w 103"/>
                  <a:gd name="T41" fmla="*/ 13 h 164"/>
                  <a:gd name="T42" fmla="*/ 2 w 103"/>
                  <a:gd name="T43" fmla="*/ 10 h 164"/>
                  <a:gd name="T44" fmla="*/ 2 w 103"/>
                  <a:gd name="T45" fmla="*/ 7 h 164"/>
                  <a:gd name="T46" fmla="*/ 2 w 103"/>
                  <a:gd name="T47" fmla="*/ 5 h 164"/>
                  <a:gd name="T48" fmla="*/ 1 w 103"/>
                  <a:gd name="T49" fmla="*/ 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8" name="Freeform 1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1 w 54"/>
                  <a:gd name="T1" fmla="*/ 2 h 82"/>
                  <a:gd name="T2" fmla="*/ 1 w 54"/>
                  <a:gd name="T3" fmla="*/ 1 h 82"/>
                  <a:gd name="T4" fmla="*/ 1 w 54"/>
                  <a:gd name="T5" fmla="*/ 1 h 82"/>
                  <a:gd name="T6" fmla="*/ 1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2 h 82"/>
                  <a:gd name="T18" fmla="*/ 0 w 54"/>
                  <a:gd name="T19" fmla="*/ 3 h 82"/>
                  <a:gd name="T20" fmla="*/ 0 w 54"/>
                  <a:gd name="T21" fmla="*/ 5 h 82"/>
                  <a:gd name="T22" fmla="*/ 0 w 54"/>
                  <a:gd name="T23" fmla="*/ 6 h 82"/>
                  <a:gd name="T24" fmla="*/ 1 w 54"/>
                  <a:gd name="T25" fmla="*/ 8 h 82"/>
                  <a:gd name="T26" fmla="*/ 1 w 54"/>
                  <a:gd name="T27" fmla="*/ 9 h 82"/>
                  <a:gd name="T28" fmla="*/ 1 w 54"/>
                  <a:gd name="T29" fmla="*/ 10 h 82"/>
                  <a:gd name="T30" fmla="*/ 2 w 54"/>
                  <a:gd name="T31" fmla="*/ 11 h 82"/>
                  <a:gd name="T32" fmla="*/ 2 w 54"/>
                  <a:gd name="T33" fmla="*/ 11 h 82"/>
                  <a:gd name="T34" fmla="*/ 2 w 54"/>
                  <a:gd name="T35" fmla="*/ 9 h 82"/>
                  <a:gd name="T36" fmla="*/ 2 w 54"/>
                  <a:gd name="T37" fmla="*/ 6 h 82"/>
                  <a:gd name="T38" fmla="*/ 1 w 54"/>
                  <a:gd name="T39" fmla="*/ 4 h 82"/>
                  <a:gd name="T40" fmla="*/ 1 w 54"/>
                  <a:gd name="T41" fmla="*/ 2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Freeform 1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1 w 46"/>
                  <a:gd name="T1" fmla="*/ 1 h 47"/>
                  <a:gd name="T2" fmla="*/ 1 w 46"/>
                  <a:gd name="T3" fmla="*/ 1 h 47"/>
                  <a:gd name="T4" fmla="*/ 1 w 46"/>
                  <a:gd name="T5" fmla="*/ 1 h 47"/>
                  <a:gd name="T6" fmla="*/ 1 w 46"/>
                  <a:gd name="T7" fmla="*/ 1 h 47"/>
                  <a:gd name="T8" fmla="*/ 1 w 46"/>
                  <a:gd name="T9" fmla="*/ 1 h 47"/>
                  <a:gd name="T10" fmla="*/ 1 w 46"/>
                  <a:gd name="T11" fmla="*/ 1 h 47"/>
                  <a:gd name="T12" fmla="*/ 1 w 46"/>
                  <a:gd name="T13" fmla="*/ 1 h 47"/>
                  <a:gd name="T14" fmla="*/ 1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2 h 47"/>
                  <a:gd name="T26" fmla="*/ 0 w 46"/>
                  <a:gd name="T27" fmla="*/ 2 h 47"/>
                  <a:gd name="T28" fmla="*/ 0 w 46"/>
                  <a:gd name="T29" fmla="*/ 3 h 47"/>
                  <a:gd name="T30" fmla="*/ 0 w 46"/>
                  <a:gd name="T31" fmla="*/ 4 h 47"/>
                  <a:gd name="T32" fmla="*/ 1 w 46"/>
                  <a:gd name="T33" fmla="*/ 5 h 47"/>
                  <a:gd name="T34" fmla="*/ 1 w 46"/>
                  <a:gd name="T35" fmla="*/ 5 h 47"/>
                  <a:gd name="T36" fmla="*/ 1 w 46"/>
                  <a:gd name="T37" fmla="*/ 6 h 47"/>
                  <a:gd name="T38" fmla="*/ 2 w 46"/>
                  <a:gd name="T39" fmla="*/ 6 h 47"/>
                  <a:gd name="T40" fmla="*/ 2 w 46"/>
                  <a:gd name="T41" fmla="*/ 6 h 47"/>
                  <a:gd name="T42" fmla="*/ 2 w 46"/>
                  <a:gd name="T43" fmla="*/ 5 h 47"/>
                  <a:gd name="T44" fmla="*/ 2 w 46"/>
                  <a:gd name="T45" fmla="*/ 4 h 47"/>
                  <a:gd name="T46" fmla="*/ 1 w 46"/>
                  <a:gd name="T47" fmla="*/ 2 h 47"/>
                  <a:gd name="T48" fmla="*/ 1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Freeform 1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2 w 63"/>
                  <a:gd name="T1" fmla="*/ 3 h 31"/>
                  <a:gd name="T2" fmla="*/ 2 w 63"/>
                  <a:gd name="T3" fmla="*/ 3 h 31"/>
                  <a:gd name="T4" fmla="*/ 2 w 63"/>
                  <a:gd name="T5" fmla="*/ 3 h 31"/>
                  <a:gd name="T6" fmla="*/ 2 w 63"/>
                  <a:gd name="T7" fmla="*/ 2 h 31"/>
                  <a:gd name="T8" fmla="*/ 2 w 63"/>
                  <a:gd name="T9" fmla="*/ 2 h 31"/>
                  <a:gd name="T10" fmla="*/ 2 w 63"/>
                  <a:gd name="T11" fmla="*/ 1 h 31"/>
                  <a:gd name="T12" fmla="*/ 2 w 63"/>
                  <a:gd name="T13" fmla="*/ 1 h 31"/>
                  <a:gd name="T14" fmla="*/ 2 w 63"/>
                  <a:gd name="T15" fmla="*/ 0 h 31"/>
                  <a:gd name="T16" fmla="*/ 2 w 63"/>
                  <a:gd name="T17" fmla="*/ 0 h 31"/>
                  <a:gd name="T18" fmla="*/ 1 w 63"/>
                  <a:gd name="T19" fmla="*/ 0 h 31"/>
                  <a:gd name="T20" fmla="*/ 1 w 63"/>
                  <a:gd name="T21" fmla="*/ 1 h 31"/>
                  <a:gd name="T22" fmla="*/ 1 w 63"/>
                  <a:gd name="T23" fmla="*/ 1 h 31"/>
                  <a:gd name="T24" fmla="*/ 1 w 63"/>
                  <a:gd name="T25" fmla="*/ 1 h 31"/>
                  <a:gd name="T26" fmla="*/ 0 w 63"/>
                  <a:gd name="T27" fmla="*/ 2 h 31"/>
                  <a:gd name="T28" fmla="*/ 0 w 63"/>
                  <a:gd name="T29" fmla="*/ 3 h 31"/>
                  <a:gd name="T30" fmla="*/ 0 w 63"/>
                  <a:gd name="T31" fmla="*/ 4 h 31"/>
                  <a:gd name="T32" fmla="*/ 0 w 63"/>
                  <a:gd name="T33" fmla="*/ 4 h 31"/>
                  <a:gd name="T34" fmla="*/ 0 w 63"/>
                  <a:gd name="T35" fmla="*/ 4 h 31"/>
                  <a:gd name="T36" fmla="*/ 0 w 63"/>
                  <a:gd name="T37" fmla="*/ 4 h 31"/>
                  <a:gd name="T38" fmla="*/ 1 w 63"/>
                  <a:gd name="T39" fmla="*/ 4 h 31"/>
                  <a:gd name="T40" fmla="*/ 1 w 63"/>
                  <a:gd name="T41" fmla="*/ 4 h 31"/>
                  <a:gd name="T42" fmla="*/ 1 w 63"/>
                  <a:gd name="T43" fmla="*/ 4 h 31"/>
                  <a:gd name="T44" fmla="*/ 1 w 63"/>
                  <a:gd name="T45" fmla="*/ 4 h 31"/>
                  <a:gd name="T46" fmla="*/ 2 w 63"/>
                  <a:gd name="T47" fmla="*/ 4 h 31"/>
                  <a:gd name="T48" fmla="*/ 2 w 63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1" name="Freeform 1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3 w 245"/>
                  <a:gd name="T1" fmla="*/ 4 h 206"/>
                  <a:gd name="T2" fmla="*/ 3 w 245"/>
                  <a:gd name="T3" fmla="*/ 5 h 206"/>
                  <a:gd name="T4" fmla="*/ 2 w 245"/>
                  <a:gd name="T5" fmla="*/ 7 h 206"/>
                  <a:gd name="T6" fmla="*/ 1 w 245"/>
                  <a:gd name="T7" fmla="*/ 8 h 206"/>
                  <a:gd name="T8" fmla="*/ 1 w 245"/>
                  <a:gd name="T9" fmla="*/ 10 h 206"/>
                  <a:gd name="T10" fmla="*/ 1 w 245"/>
                  <a:gd name="T11" fmla="*/ 11 h 206"/>
                  <a:gd name="T12" fmla="*/ 0 w 245"/>
                  <a:gd name="T13" fmla="*/ 13 h 206"/>
                  <a:gd name="T14" fmla="*/ 0 w 245"/>
                  <a:gd name="T15" fmla="*/ 15 h 206"/>
                  <a:gd name="T16" fmla="*/ 0 w 245"/>
                  <a:gd name="T17" fmla="*/ 16 h 206"/>
                  <a:gd name="T18" fmla="*/ 0 w 245"/>
                  <a:gd name="T19" fmla="*/ 19 h 206"/>
                  <a:gd name="T20" fmla="*/ 1 w 245"/>
                  <a:gd name="T21" fmla="*/ 21 h 206"/>
                  <a:gd name="T22" fmla="*/ 1 w 245"/>
                  <a:gd name="T23" fmla="*/ 23 h 206"/>
                  <a:gd name="T24" fmla="*/ 2 w 245"/>
                  <a:gd name="T25" fmla="*/ 24 h 206"/>
                  <a:gd name="T26" fmla="*/ 3 w 245"/>
                  <a:gd name="T27" fmla="*/ 25 h 206"/>
                  <a:gd name="T28" fmla="*/ 4 w 245"/>
                  <a:gd name="T29" fmla="*/ 26 h 206"/>
                  <a:gd name="T30" fmla="*/ 5 w 245"/>
                  <a:gd name="T31" fmla="*/ 26 h 206"/>
                  <a:gd name="T32" fmla="*/ 6 w 245"/>
                  <a:gd name="T33" fmla="*/ 26 h 206"/>
                  <a:gd name="T34" fmla="*/ 6 w 245"/>
                  <a:gd name="T35" fmla="*/ 26 h 206"/>
                  <a:gd name="T36" fmla="*/ 6 w 245"/>
                  <a:gd name="T37" fmla="*/ 26 h 206"/>
                  <a:gd name="T38" fmla="*/ 7 w 245"/>
                  <a:gd name="T39" fmla="*/ 25 h 206"/>
                  <a:gd name="T40" fmla="*/ 7 w 245"/>
                  <a:gd name="T41" fmla="*/ 25 h 206"/>
                  <a:gd name="T42" fmla="*/ 7 w 245"/>
                  <a:gd name="T43" fmla="*/ 24 h 206"/>
                  <a:gd name="T44" fmla="*/ 6 w 245"/>
                  <a:gd name="T45" fmla="*/ 24 h 206"/>
                  <a:gd name="T46" fmla="*/ 6 w 245"/>
                  <a:gd name="T47" fmla="*/ 24 h 206"/>
                  <a:gd name="T48" fmla="*/ 6 w 245"/>
                  <a:gd name="T49" fmla="*/ 24 h 206"/>
                  <a:gd name="T50" fmla="*/ 6 w 245"/>
                  <a:gd name="T51" fmla="*/ 24 h 206"/>
                  <a:gd name="T52" fmla="*/ 5 w 245"/>
                  <a:gd name="T53" fmla="*/ 24 h 206"/>
                  <a:gd name="T54" fmla="*/ 5 w 245"/>
                  <a:gd name="T55" fmla="*/ 24 h 206"/>
                  <a:gd name="T56" fmla="*/ 5 w 245"/>
                  <a:gd name="T57" fmla="*/ 24 h 206"/>
                  <a:gd name="T58" fmla="*/ 4 w 245"/>
                  <a:gd name="T59" fmla="*/ 24 h 206"/>
                  <a:gd name="T60" fmla="*/ 4 w 245"/>
                  <a:gd name="T61" fmla="*/ 24 h 206"/>
                  <a:gd name="T62" fmla="*/ 3 w 245"/>
                  <a:gd name="T63" fmla="*/ 24 h 206"/>
                  <a:gd name="T64" fmla="*/ 3 w 245"/>
                  <a:gd name="T65" fmla="*/ 23 h 206"/>
                  <a:gd name="T66" fmla="*/ 2 w 245"/>
                  <a:gd name="T67" fmla="*/ 23 h 206"/>
                  <a:gd name="T68" fmla="*/ 2 w 245"/>
                  <a:gd name="T69" fmla="*/ 22 h 206"/>
                  <a:gd name="T70" fmla="*/ 1 w 245"/>
                  <a:gd name="T71" fmla="*/ 21 h 206"/>
                  <a:gd name="T72" fmla="*/ 1 w 245"/>
                  <a:gd name="T73" fmla="*/ 19 h 206"/>
                  <a:gd name="T74" fmla="*/ 1 w 245"/>
                  <a:gd name="T75" fmla="*/ 17 h 206"/>
                  <a:gd name="T76" fmla="*/ 1 w 245"/>
                  <a:gd name="T77" fmla="*/ 16 h 206"/>
                  <a:gd name="T78" fmla="*/ 1 w 245"/>
                  <a:gd name="T79" fmla="*/ 14 h 206"/>
                  <a:gd name="T80" fmla="*/ 1 w 245"/>
                  <a:gd name="T81" fmla="*/ 12 h 206"/>
                  <a:gd name="T82" fmla="*/ 2 w 245"/>
                  <a:gd name="T83" fmla="*/ 11 h 206"/>
                  <a:gd name="T84" fmla="*/ 2 w 245"/>
                  <a:gd name="T85" fmla="*/ 9 h 206"/>
                  <a:gd name="T86" fmla="*/ 3 w 245"/>
                  <a:gd name="T87" fmla="*/ 8 h 206"/>
                  <a:gd name="T88" fmla="*/ 4 w 245"/>
                  <a:gd name="T89" fmla="*/ 7 h 206"/>
                  <a:gd name="T90" fmla="*/ 4 w 245"/>
                  <a:gd name="T91" fmla="*/ 6 h 206"/>
                  <a:gd name="T92" fmla="*/ 5 w 245"/>
                  <a:gd name="T93" fmla="*/ 5 h 206"/>
                  <a:gd name="T94" fmla="*/ 6 w 245"/>
                  <a:gd name="T95" fmla="*/ 4 h 206"/>
                  <a:gd name="T96" fmla="*/ 6 w 245"/>
                  <a:gd name="T97" fmla="*/ 3 h 206"/>
                  <a:gd name="T98" fmla="*/ 7 w 245"/>
                  <a:gd name="T99" fmla="*/ 2 h 206"/>
                  <a:gd name="T100" fmla="*/ 8 w 245"/>
                  <a:gd name="T101" fmla="*/ 2 h 206"/>
                  <a:gd name="T102" fmla="*/ 8 w 245"/>
                  <a:gd name="T103" fmla="*/ 1 h 206"/>
                  <a:gd name="T104" fmla="*/ 9 w 245"/>
                  <a:gd name="T105" fmla="*/ 1 h 206"/>
                  <a:gd name="T106" fmla="*/ 9 w 245"/>
                  <a:gd name="T107" fmla="*/ 1 h 206"/>
                  <a:gd name="T108" fmla="*/ 8 w 245"/>
                  <a:gd name="T109" fmla="*/ 0 h 206"/>
                  <a:gd name="T110" fmla="*/ 7 w 245"/>
                  <a:gd name="T111" fmla="*/ 1 h 206"/>
                  <a:gd name="T112" fmla="*/ 7 w 245"/>
                  <a:gd name="T113" fmla="*/ 1 h 206"/>
                  <a:gd name="T114" fmla="*/ 6 w 245"/>
                  <a:gd name="T115" fmla="*/ 2 h 206"/>
                  <a:gd name="T116" fmla="*/ 5 w 245"/>
                  <a:gd name="T117" fmla="*/ 2 h 206"/>
                  <a:gd name="T118" fmla="*/ 4 w 245"/>
                  <a:gd name="T119" fmla="*/ 3 h 206"/>
                  <a:gd name="T120" fmla="*/ 3 w 245"/>
                  <a:gd name="T121" fmla="*/ 4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Freeform 1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5 w 159"/>
                  <a:gd name="T1" fmla="*/ 7 h 160"/>
                  <a:gd name="T2" fmla="*/ 5 w 159"/>
                  <a:gd name="T3" fmla="*/ 9 h 160"/>
                  <a:gd name="T4" fmla="*/ 5 w 159"/>
                  <a:gd name="T5" fmla="*/ 11 h 160"/>
                  <a:gd name="T6" fmla="*/ 5 w 159"/>
                  <a:gd name="T7" fmla="*/ 12 h 160"/>
                  <a:gd name="T8" fmla="*/ 4 w 159"/>
                  <a:gd name="T9" fmla="*/ 14 h 160"/>
                  <a:gd name="T10" fmla="*/ 3 w 159"/>
                  <a:gd name="T11" fmla="*/ 15 h 160"/>
                  <a:gd name="T12" fmla="*/ 3 w 159"/>
                  <a:gd name="T13" fmla="*/ 16 h 160"/>
                  <a:gd name="T14" fmla="*/ 2 w 159"/>
                  <a:gd name="T15" fmla="*/ 17 h 160"/>
                  <a:gd name="T16" fmla="*/ 1 w 159"/>
                  <a:gd name="T17" fmla="*/ 19 h 160"/>
                  <a:gd name="T18" fmla="*/ 1 w 159"/>
                  <a:gd name="T19" fmla="*/ 19 h 160"/>
                  <a:gd name="T20" fmla="*/ 1 w 159"/>
                  <a:gd name="T21" fmla="*/ 19 h 160"/>
                  <a:gd name="T22" fmla="*/ 1 w 159"/>
                  <a:gd name="T23" fmla="*/ 20 h 160"/>
                  <a:gd name="T24" fmla="*/ 1 w 159"/>
                  <a:gd name="T25" fmla="*/ 20 h 160"/>
                  <a:gd name="T26" fmla="*/ 1 w 159"/>
                  <a:gd name="T27" fmla="*/ 20 h 160"/>
                  <a:gd name="T28" fmla="*/ 2 w 159"/>
                  <a:gd name="T29" fmla="*/ 20 h 160"/>
                  <a:gd name="T30" fmla="*/ 2 w 159"/>
                  <a:gd name="T31" fmla="*/ 20 h 160"/>
                  <a:gd name="T32" fmla="*/ 2 w 159"/>
                  <a:gd name="T33" fmla="*/ 20 h 160"/>
                  <a:gd name="T34" fmla="*/ 3 w 159"/>
                  <a:gd name="T35" fmla="*/ 19 h 160"/>
                  <a:gd name="T36" fmla="*/ 4 w 159"/>
                  <a:gd name="T37" fmla="*/ 18 h 160"/>
                  <a:gd name="T38" fmla="*/ 4 w 159"/>
                  <a:gd name="T39" fmla="*/ 16 h 160"/>
                  <a:gd name="T40" fmla="*/ 5 w 159"/>
                  <a:gd name="T41" fmla="*/ 15 h 160"/>
                  <a:gd name="T42" fmla="*/ 5 w 159"/>
                  <a:gd name="T43" fmla="*/ 13 h 160"/>
                  <a:gd name="T44" fmla="*/ 6 w 159"/>
                  <a:gd name="T45" fmla="*/ 11 h 160"/>
                  <a:gd name="T46" fmla="*/ 6 w 159"/>
                  <a:gd name="T47" fmla="*/ 9 h 160"/>
                  <a:gd name="T48" fmla="*/ 6 w 159"/>
                  <a:gd name="T49" fmla="*/ 7 h 160"/>
                  <a:gd name="T50" fmla="*/ 5 w 159"/>
                  <a:gd name="T51" fmla="*/ 5 h 160"/>
                  <a:gd name="T52" fmla="*/ 5 w 159"/>
                  <a:gd name="T53" fmla="*/ 3 h 160"/>
                  <a:gd name="T54" fmla="*/ 4 w 159"/>
                  <a:gd name="T55" fmla="*/ 2 h 160"/>
                  <a:gd name="T56" fmla="*/ 3 w 159"/>
                  <a:gd name="T57" fmla="*/ 1 h 160"/>
                  <a:gd name="T58" fmla="*/ 2 w 159"/>
                  <a:gd name="T59" fmla="*/ 1 h 160"/>
                  <a:gd name="T60" fmla="*/ 1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1 w 159"/>
                  <a:gd name="T67" fmla="*/ 2 h 160"/>
                  <a:gd name="T68" fmla="*/ 2 w 159"/>
                  <a:gd name="T69" fmla="*/ 2 h 160"/>
                  <a:gd name="T70" fmla="*/ 2 w 159"/>
                  <a:gd name="T71" fmla="*/ 2 h 160"/>
                  <a:gd name="T72" fmla="*/ 3 w 159"/>
                  <a:gd name="T73" fmla="*/ 3 h 160"/>
                  <a:gd name="T74" fmla="*/ 4 w 159"/>
                  <a:gd name="T75" fmla="*/ 3 h 160"/>
                  <a:gd name="T76" fmla="*/ 4 w 159"/>
                  <a:gd name="T77" fmla="*/ 4 h 160"/>
                  <a:gd name="T78" fmla="*/ 5 w 159"/>
                  <a:gd name="T79" fmla="*/ 5 h 160"/>
                  <a:gd name="T80" fmla="*/ 5 w 159"/>
                  <a:gd name="T81" fmla="*/ 7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3" name="Freeform 2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5 w 399"/>
                  <a:gd name="T1" fmla="*/ 8 h 332"/>
                  <a:gd name="T2" fmla="*/ 2 w 399"/>
                  <a:gd name="T3" fmla="*/ 13 h 332"/>
                  <a:gd name="T4" fmla="*/ 1 w 399"/>
                  <a:gd name="T5" fmla="*/ 19 h 332"/>
                  <a:gd name="T6" fmla="*/ 0 w 399"/>
                  <a:gd name="T7" fmla="*/ 25 h 332"/>
                  <a:gd name="T8" fmla="*/ 0 w 399"/>
                  <a:gd name="T9" fmla="*/ 30 h 332"/>
                  <a:gd name="T10" fmla="*/ 0 w 399"/>
                  <a:gd name="T11" fmla="*/ 32 h 332"/>
                  <a:gd name="T12" fmla="*/ 1 w 399"/>
                  <a:gd name="T13" fmla="*/ 33 h 332"/>
                  <a:gd name="T14" fmla="*/ 2 w 399"/>
                  <a:gd name="T15" fmla="*/ 35 h 332"/>
                  <a:gd name="T16" fmla="*/ 3 w 399"/>
                  <a:gd name="T17" fmla="*/ 36 h 332"/>
                  <a:gd name="T18" fmla="*/ 4 w 399"/>
                  <a:gd name="T19" fmla="*/ 38 h 332"/>
                  <a:gd name="T20" fmla="*/ 5 w 399"/>
                  <a:gd name="T21" fmla="*/ 39 h 332"/>
                  <a:gd name="T22" fmla="*/ 7 w 399"/>
                  <a:gd name="T23" fmla="*/ 40 h 332"/>
                  <a:gd name="T24" fmla="*/ 9 w 399"/>
                  <a:gd name="T25" fmla="*/ 41 h 332"/>
                  <a:gd name="T26" fmla="*/ 10 w 399"/>
                  <a:gd name="T27" fmla="*/ 41 h 332"/>
                  <a:gd name="T28" fmla="*/ 12 w 399"/>
                  <a:gd name="T29" fmla="*/ 42 h 332"/>
                  <a:gd name="T30" fmla="*/ 13 w 399"/>
                  <a:gd name="T31" fmla="*/ 42 h 332"/>
                  <a:gd name="T32" fmla="*/ 14 w 399"/>
                  <a:gd name="T33" fmla="*/ 42 h 332"/>
                  <a:gd name="T34" fmla="*/ 15 w 399"/>
                  <a:gd name="T35" fmla="*/ 41 h 332"/>
                  <a:gd name="T36" fmla="*/ 15 w 399"/>
                  <a:gd name="T37" fmla="*/ 40 h 332"/>
                  <a:gd name="T38" fmla="*/ 14 w 399"/>
                  <a:gd name="T39" fmla="*/ 39 h 332"/>
                  <a:gd name="T40" fmla="*/ 13 w 399"/>
                  <a:gd name="T41" fmla="*/ 39 h 332"/>
                  <a:gd name="T42" fmla="*/ 12 w 399"/>
                  <a:gd name="T43" fmla="*/ 39 h 332"/>
                  <a:gd name="T44" fmla="*/ 11 w 399"/>
                  <a:gd name="T45" fmla="*/ 39 h 332"/>
                  <a:gd name="T46" fmla="*/ 9 w 399"/>
                  <a:gd name="T47" fmla="*/ 38 h 332"/>
                  <a:gd name="T48" fmla="*/ 8 w 399"/>
                  <a:gd name="T49" fmla="*/ 37 h 332"/>
                  <a:gd name="T50" fmla="*/ 6 w 399"/>
                  <a:gd name="T51" fmla="*/ 37 h 332"/>
                  <a:gd name="T52" fmla="*/ 5 w 399"/>
                  <a:gd name="T53" fmla="*/ 36 h 332"/>
                  <a:gd name="T54" fmla="*/ 3 w 399"/>
                  <a:gd name="T55" fmla="*/ 34 h 332"/>
                  <a:gd name="T56" fmla="*/ 2 w 399"/>
                  <a:gd name="T57" fmla="*/ 32 h 332"/>
                  <a:gd name="T58" fmla="*/ 2 w 399"/>
                  <a:gd name="T59" fmla="*/ 30 h 332"/>
                  <a:gd name="T60" fmla="*/ 1 w 399"/>
                  <a:gd name="T61" fmla="*/ 27 h 332"/>
                  <a:gd name="T62" fmla="*/ 2 w 399"/>
                  <a:gd name="T63" fmla="*/ 22 h 332"/>
                  <a:gd name="T64" fmla="*/ 2 w 399"/>
                  <a:gd name="T65" fmla="*/ 19 h 332"/>
                  <a:gd name="T66" fmla="*/ 3 w 399"/>
                  <a:gd name="T67" fmla="*/ 15 h 332"/>
                  <a:gd name="T68" fmla="*/ 4 w 399"/>
                  <a:gd name="T69" fmla="*/ 13 h 332"/>
                  <a:gd name="T70" fmla="*/ 5 w 399"/>
                  <a:gd name="T71" fmla="*/ 10 h 332"/>
                  <a:gd name="T72" fmla="*/ 7 w 399"/>
                  <a:gd name="T73" fmla="*/ 8 h 332"/>
                  <a:gd name="T74" fmla="*/ 8 w 399"/>
                  <a:gd name="T75" fmla="*/ 5 h 332"/>
                  <a:gd name="T76" fmla="*/ 10 w 399"/>
                  <a:gd name="T77" fmla="*/ 3 h 332"/>
                  <a:gd name="T78" fmla="*/ 12 w 399"/>
                  <a:gd name="T79" fmla="*/ 1 h 332"/>
                  <a:gd name="T80" fmla="*/ 12 w 399"/>
                  <a:gd name="T81" fmla="*/ 0 h 332"/>
                  <a:gd name="T82" fmla="*/ 10 w 399"/>
                  <a:gd name="T83" fmla="*/ 1 h 332"/>
                  <a:gd name="T84" fmla="*/ 8 w 399"/>
                  <a:gd name="T85" fmla="*/ 3 h 332"/>
                  <a:gd name="T86" fmla="*/ 7 w 399"/>
                  <a:gd name="T87" fmla="*/ 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4" name="Freeform 2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11 w 348"/>
                  <a:gd name="T1" fmla="*/ 8 h 222"/>
                  <a:gd name="T2" fmla="*/ 11 w 348"/>
                  <a:gd name="T3" fmla="*/ 10 h 222"/>
                  <a:gd name="T4" fmla="*/ 12 w 348"/>
                  <a:gd name="T5" fmla="*/ 11 h 222"/>
                  <a:gd name="T6" fmla="*/ 12 w 348"/>
                  <a:gd name="T7" fmla="*/ 13 h 222"/>
                  <a:gd name="T8" fmla="*/ 12 w 348"/>
                  <a:gd name="T9" fmla="*/ 15 h 222"/>
                  <a:gd name="T10" fmla="*/ 12 w 348"/>
                  <a:gd name="T11" fmla="*/ 17 h 222"/>
                  <a:gd name="T12" fmla="*/ 12 w 348"/>
                  <a:gd name="T13" fmla="*/ 18 h 222"/>
                  <a:gd name="T14" fmla="*/ 11 w 348"/>
                  <a:gd name="T15" fmla="*/ 20 h 222"/>
                  <a:gd name="T16" fmla="*/ 11 w 348"/>
                  <a:gd name="T17" fmla="*/ 21 h 222"/>
                  <a:gd name="T18" fmla="*/ 10 w 348"/>
                  <a:gd name="T19" fmla="*/ 22 h 222"/>
                  <a:gd name="T20" fmla="*/ 10 w 348"/>
                  <a:gd name="T21" fmla="*/ 23 h 222"/>
                  <a:gd name="T22" fmla="*/ 9 w 348"/>
                  <a:gd name="T23" fmla="*/ 24 h 222"/>
                  <a:gd name="T24" fmla="*/ 9 w 348"/>
                  <a:gd name="T25" fmla="*/ 25 h 222"/>
                  <a:gd name="T26" fmla="*/ 9 w 348"/>
                  <a:gd name="T27" fmla="*/ 26 h 222"/>
                  <a:gd name="T28" fmla="*/ 9 w 348"/>
                  <a:gd name="T29" fmla="*/ 26 h 222"/>
                  <a:gd name="T30" fmla="*/ 9 w 348"/>
                  <a:gd name="T31" fmla="*/ 26 h 222"/>
                  <a:gd name="T32" fmla="*/ 9 w 348"/>
                  <a:gd name="T33" fmla="*/ 27 h 222"/>
                  <a:gd name="T34" fmla="*/ 9 w 348"/>
                  <a:gd name="T35" fmla="*/ 27 h 222"/>
                  <a:gd name="T36" fmla="*/ 9 w 348"/>
                  <a:gd name="T37" fmla="*/ 27 h 222"/>
                  <a:gd name="T38" fmla="*/ 9 w 348"/>
                  <a:gd name="T39" fmla="*/ 27 h 222"/>
                  <a:gd name="T40" fmla="*/ 10 w 348"/>
                  <a:gd name="T41" fmla="*/ 27 h 222"/>
                  <a:gd name="T42" fmla="*/ 11 w 348"/>
                  <a:gd name="T43" fmla="*/ 25 h 222"/>
                  <a:gd name="T44" fmla="*/ 11 w 348"/>
                  <a:gd name="T45" fmla="*/ 23 h 222"/>
                  <a:gd name="T46" fmla="*/ 12 w 348"/>
                  <a:gd name="T47" fmla="*/ 20 h 222"/>
                  <a:gd name="T48" fmla="*/ 13 w 348"/>
                  <a:gd name="T49" fmla="*/ 18 h 222"/>
                  <a:gd name="T50" fmla="*/ 13 w 348"/>
                  <a:gd name="T51" fmla="*/ 15 h 222"/>
                  <a:gd name="T52" fmla="*/ 13 w 348"/>
                  <a:gd name="T53" fmla="*/ 12 h 222"/>
                  <a:gd name="T54" fmla="*/ 12 w 348"/>
                  <a:gd name="T55" fmla="*/ 10 h 222"/>
                  <a:gd name="T56" fmla="*/ 11 w 348"/>
                  <a:gd name="T57" fmla="*/ 7 h 222"/>
                  <a:gd name="T58" fmla="*/ 11 w 348"/>
                  <a:gd name="T59" fmla="*/ 6 h 222"/>
                  <a:gd name="T60" fmla="*/ 10 w 348"/>
                  <a:gd name="T61" fmla="*/ 5 h 222"/>
                  <a:gd name="T62" fmla="*/ 9 w 348"/>
                  <a:gd name="T63" fmla="*/ 4 h 222"/>
                  <a:gd name="T64" fmla="*/ 8 w 348"/>
                  <a:gd name="T65" fmla="*/ 3 h 222"/>
                  <a:gd name="T66" fmla="*/ 7 w 348"/>
                  <a:gd name="T67" fmla="*/ 2 h 222"/>
                  <a:gd name="T68" fmla="*/ 7 w 348"/>
                  <a:gd name="T69" fmla="*/ 2 h 222"/>
                  <a:gd name="T70" fmla="*/ 6 w 348"/>
                  <a:gd name="T71" fmla="*/ 1 h 222"/>
                  <a:gd name="T72" fmla="*/ 5 w 348"/>
                  <a:gd name="T73" fmla="*/ 0 h 222"/>
                  <a:gd name="T74" fmla="*/ 4 w 348"/>
                  <a:gd name="T75" fmla="*/ 0 h 222"/>
                  <a:gd name="T76" fmla="*/ 3 w 348"/>
                  <a:gd name="T77" fmla="*/ 0 h 222"/>
                  <a:gd name="T78" fmla="*/ 2 w 348"/>
                  <a:gd name="T79" fmla="*/ 0 h 222"/>
                  <a:gd name="T80" fmla="*/ 1 w 348"/>
                  <a:gd name="T81" fmla="*/ 0 h 222"/>
                  <a:gd name="T82" fmla="*/ 1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1 w 348"/>
                  <a:gd name="T91" fmla="*/ 0 h 222"/>
                  <a:gd name="T92" fmla="*/ 1 w 348"/>
                  <a:gd name="T93" fmla="*/ 1 h 222"/>
                  <a:gd name="T94" fmla="*/ 2 w 348"/>
                  <a:gd name="T95" fmla="*/ 1 h 222"/>
                  <a:gd name="T96" fmla="*/ 2 w 348"/>
                  <a:gd name="T97" fmla="*/ 1 h 222"/>
                  <a:gd name="T98" fmla="*/ 3 w 348"/>
                  <a:gd name="T99" fmla="*/ 1 h 222"/>
                  <a:gd name="T100" fmla="*/ 4 w 348"/>
                  <a:gd name="T101" fmla="*/ 2 h 222"/>
                  <a:gd name="T102" fmla="*/ 4 w 348"/>
                  <a:gd name="T103" fmla="*/ 2 h 222"/>
                  <a:gd name="T104" fmla="*/ 5 w 348"/>
                  <a:gd name="T105" fmla="*/ 2 h 222"/>
                  <a:gd name="T106" fmla="*/ 6 w 348"/>
                  <a:gd name="T107" fmla="*/ 3 h 222"/>
                  <a:gd name="T108" fmla="*/ 7 w 348"/>
                  <a:gd name="T109" fmla="*/ 3 h 222"/>
                  <a:gd name="T110" fmla="*/ 7 w 348"/>
                  <a:gd name="T111" fmla="*/ 4 h 222"/>
                  <a:gd name="T112" fmla="*/ 8 w 348"/>
                  <a:gd name="T113" fmla="*/ 5 h 222"/>
                  <a:gd name="T114" fmla="*/ 9 w 348"/>
                  <a:gd name="T115" fmla="*/ 5 h 222"/>
                  <a:gd name="T116" fmla="*/ 10 w 348"/>
                  <a:gd name="T117" fmla="*/ 6 h 222"/>
                  <a:gd name="T118" fmla="*/ 10 w 348"/>
                  <a:gd name="T119" fmla="*/ 7 h 222"/>
                  <a:gd name="T120" fmla="*/ 11 w 348"/>
                  <a:gd name="T121" fmla="*/ 8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5" name="Freeform 2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4 h 207"/>
                  <a:gd name="T2" fmla="*/ 0 w 142"/>
                  <a:gd name="T3" fmla="*/ 16 h 207"/>
                  <a:gd name="T4" fmla="*/ 0 w 142"/>
                  <a:gd name="T5" fmla="*/ 18 h 207"/>
                  <a:gd name="T6" fmla="*/ 1 w 142"/>
                  <a:gd name="T7" fmla="*/ 20 h 207"/>
                  <a:gd name="T8" fmla="*/ 1 w 142"/>
                  <a:gd name="T9" fmla="*/ 21 h 207"/>
                  <a:gd name="T10" fmla="*/ 2 w 142"/>
                  <a:gd name="T11" fmla="*/ 23 h 207"/>
                  <a:gd name="T12" fmla="*/ 3 w 142"/>
                  <a:gd name="T13" fmla="*/ 24 h 207"/>
                  <a:gd name="T14" fmla="*/ 3 w 142"/>
                  <a:gd name="T15" fmla="*/ 25 h 207"/>
                  <a:gd name="T16" fmla="*/ 4 w 142"/>
                  <a:gd name="T17" fmla="*/ 25 h 207"/>
                  <a:gd name="T18" fmla="*/ 5 w 142"/>
                  <a:gd name="T19" fmla="*/ 25 h 207"/>
                  <a:gd name="T20" fmla="*/ 5 w 142"/>
                  <a:gd name="T21" fmla="*/ 25 h 207"/>
                  <a:gd name="T22" fmla="*/ 5 w 142"/>
                  <a:gd name="T23" fmla="*/ 25 h 207"/>
                  <a:gd name="T24" fmla="*/ 5 w 142"/>
                  <a:gd name="T25" fmla="*/ 24 h 207"/>
                  <a:gd name="T26" fmla="*/ 5 w 142"/>
                  <a:gd name="T27" fmla="*/ 24 h 207"/>
                  <a:gd name="T28" fmla="*/ 5 w 142"/>
                  <a:gd name="T29" fmla="*/ 23 h 207"/>
                  <a:gd name="T30" fmla="*/ 5 w 142"/>
                  <a:gd name="T31" fmla="*/ 23 h 207"/>
                  <a:gd name="T32" fmla="*/ 5 w 142"/>
                  <a:gd name="T33" fmla="*/ 22 h 207"/>
                  <a:gd name="T34" fmla="*/ 4 w 142"/>
                  <a:gd name="T35" fmla="*/ 22 h 207"/>
                  <a:gd name="T36" fmla="*/ 3 w 142"/>
                  <a:gd name="T37" fmla="*/ 21 h 207"/>
                  <a:gd name="T38" fmla="*/ 2 w 142"/>
                  <a:gd name="T39" fmla="*/ 19 h 207"/>
                  <a:gd name="T40" fmla="*/ 2 w 142"/>
                  <a:gd name="T41" fmla="*/ 18 h 207"/>
                  <a:gd name="T42" fmla="*/ 2 w 142"/>
                  <a:gd name="T43" fmla="*/ 16 h 207"/>
                  <a:gd name="T44" fmla="*/ 1 w 142"/>
                  <a:gd name="T45" fmla="*/ 14 h 207"/>
                  <a:gd name="T46" fmla="*/ 1 w 142"/>
                  <a:gd name="T47" fmla="*/ 12 h 207"/>
                  <a:gd name="T48" fmla="*/ 2 w 142"/>
                  <a:gd name="T49" fmla="*/ 9 h 207"/>
                  <a:gd name="T50" fmla="*/ 2 w 142"/>
                  <a:gd name="T51" fmla="*/ 8 h 207"/>
                  <a:gd name="T52" fmla="*/ 3 w 142"/>
                  <a:gd name="T53" fmla="*/ 6 h 207"/>
                  <a:gd name="T54" fmla="*/ 3 w 142"/>
                  <a:gd name="T55" fmla="*/ 5 h 207"/>
                  <a:gd name="T56" fmla="*/ 4 w 142"/>
                  <a:gd name="T57" fmla="*/ 3 h 207"/>
                  <a:gd name="T58" fmla="*/ 5 w 142"/>
                  <a:gd name="T59" fmla="*/ 2 h 207"/>
                  <a:gd name="T60" fmla="*/ 5 w 142"/>
                  <a:gd name="T61" fmla="*/ 1 h 207"/>
                  <a:gd name="T62" fmla="*/ 5 w 142"/>
                  <a:gd name="T63" fmla="*/ 0 h 207"/>
                  <a:gd name="T64" fmla="*/ 5 w 142"/>
                  <a:gd name="T65" fmla="*/ 0 h 207"/>
                  <a:gd name="T66" fmla="*/ 5 w 142"/>
                  <a:gd name="T67" fmla="*/ 0 h 207"/>
                  <a:gd name="T68" fmla="*/ 4 w 142"/>
                  <a:gd name="T69" fmla="*/ 1 h 207"/>
                  <a:gd name="T70" fmla="*/ 3 w 142"/>
                  <a:gd name="T71" fmla="*/ 2 h 207"/>
                  <a:gd name="T72" fmla="*/ 2 w 142"/>
                  <a:gd name="T73" fmla="*/ 4 h 207"/>
                  <a:gd name="T74" fmla="*/ 1 w 142"/>
                  <a:gd name="T75" fmla="*/ 6 h 207"/>
                  <a:gd name="T76" fmla="*/ 1 w 142"/>
                  <a:gd name="T77" fmla="*/ 9 h 207"/>
                  <a:gd name="T78" fmla="*/ 0 w 142"/>
                  <a:gd name="T79" fmla="*/ 11 h 207"/>
                  <a:gd name="T80" fmla="*/ 0 w 142"/>
                  <a:gd name="T81" fmla="*/ 14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6" name="Freeform 2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9 w 303"/>
                  <a:gd name="T1" fmla="*/ 13 h 272"/>
                  <a:gd name="T2" fmla="*/ 10 w 303"/>
                  <a:gd name="T3" fmla="*/ 15 h 272"/>
                  <a:gd name="T4" fmla="*/ 10 w 303"/>
                  <a:gd name="T5" fmla="*/ 17 h 272"/>
                  <a:gd name="T6" fmla="*/ 10 w 303"/>
                  <a:gd name="T7" fmla="*/ 20 h 272"/>
                  <a:gd name="T8" fmla="*/ 9 w 303"/>
                  <a:gd name="T9" fmla="*/ 22 h 272"/>
                  <a:gd name="T10" fmla="*/ 9 w 303"/>
                  <a:gd name="T11" fmla="*/ 24 h 272"/>
                  <a:gd name="T12" fmla="*/ 8 w 303"/>
                  <a:gd name="T13" fmla="*/ 26 h 272"/>
                  <a:gd name="T14" fmla="*/ 6 w 303"/>
                  <a:gd name="T15" fmla="*/ 28 h 272"/>
                  <a:gd name="T16" fmla="*/ 6 w 303"/>
                  <a:gd name="T17" fmla="*/ 30 h 272"/>
                  <a:gd name="T18" fmla="*/ 6 w 303"/>
                  <a:gd name="T19" fmla="*/ 31 h 272"/>
                  <a:gd name="T20" fmla="*/ 5 w 303"/>
                  <a:gd name="T21" fmla="*/ 32 h 272"/>
                  <a:gd name="T22" fmla="*/ 6 w 303"/>
                  <a:gd name="T23" fmla="*/ 33 h 272"/>
                  <a:gd name="T24" fmla="*/ 6 w 303"/>
                  <a:gd name="T25" fmla="*/ 33 h 272"/>
                  <a:gd name="T26" fmla="*/ 6 w 303"/>
                  <a:gd name="T27" fmla="*/ 33 h 272"/>
                  <a:gd name="T28" fmla="*/ 7 w 303"/>
                  <a:gd name="T29" fmla="*/ 31 h 272"/>
                  <a:gd name="T30" fmla="*/ 8 w 303"/>
                  <a:gd name="T31" fmla="*/ 29 h 272"/>
                  <a:gd name="T32" fmla="*/ 9 w 303"/>
                  <a:gd name="T33" fmla="*/ 26 h 272"/>
                  <a:gd name="T34" fmla="*/ 11 w 303"/>
                  <a:gd name="T35" fmla="*/ 23 h 272"/>
                  <a:gd name="T36" fmla="*/ 11 w 303"/>
                  <a:gd name="T37" fmla="*/ 20 h 272"/>
                  <a:gd name="T38" fmla="*/ 11 w 303"/>
                  <a:gd name="T39" fmla="*/ 16 h 272"/>
                  <a:gd name="T40" fmla="*/ 10 w 303"/>
                  <a:gd name="T41" fmla="*/ 13 h 272"/>
                  <a:gd name="T42" fmla="*/ 9 w 303"/>
                  <a:gd name="T43" fmla="*/ 10 h 272"/>
                  <a:gd name="T44" fmla="*/ 8 w 303"/>
                  <a:gd name="T45" fmla="*/ 8 h 272"/>
                  <a:gd name="T46" fmla="*/ 7 w 303"/>
                  <a:gd name="T47" fmla="*/ 6 h 272"/>
                  <a:gd name="T48" fmla="*/ 6 w 303"/>
                  <a:gd name="T49" fmla="*/ 5 h 272"/>
                  <a:gd name="T50" fmla="*/ 4 w 303"/>
                  <a:gd name="T51" fmla="*/ 3 h 272"/>
                  <a:gd name="T52" fmla="*/ 3 w 303"/>
                  <a:gd name="T53" fmla="*/ 2 h 272"/>
                  <a:gd name="T54" fmla="*/ 2 w 303"/>
                  <a:gd name="T55" fmla="*/ 0 h 272"/>
                  <a:gd name="T56" fmla="*/ 1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2 w 303"/>
                  <a:gd name="T63" fmla="*/ 2 h 272"/>
                  <a:gd name="T64" fmla="*/ 3 w 303"/>
                  <a:gd name="T65" fmla="*/ 3 h 272"/>
                  <a:gd name="T66" fmla="*/ 4 w 303"/>
                  <a:gd name="T67" fmla="*/ 4 h 272"/>
                  <a:gd name="T68" fmla="*/ 5 w 303"/>
                  <a:gd name="T69" fmla="*/ 6 h 272"/>
                  <a:gd name="T70" fmla="*/ 6 w 303"/>
                  <a:gd name="T71" fmla="*/ 7 h 272"/>
                  <a:gd name="T72" fmla="*/ 8 w 303"/>
                  <a:gd name="T73" fmla="*/ 9 h 272"/>
                  <a:gd name="T74" fmla="*/ 9 w 303"/>
                  <a:gd name="T75" fmla="*/ 1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04" name="Group 24"/>
            <p:cNvGrpSpPr>
              <a:grpSpLocks/>
            </p:cNvGrpSpPr>
            <p:nvPr/>
          </p:nvGrpSpPr>
          <p:grpSpPr bwMode="auto">
            <a:xfrm>
              <a:off x="1072" y="711"/>
              <a:ext cx="262" cy="322"/>
              <a:chOff x="2870" y="1518"/>
              <a:chExt cx="292" cy="320"/>
            </a:xfrm>
          </p:grpSpPr>
          <p:graphicFrame>
            <p:nvGraphicFramePr>
              <p:cNvPr id="55337" name="Object 2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7" name="Clip" r:id="rId5" imgW="825500" imgH="838200" progId="MS_ClipArt_Gallery.2">
                      <p:embed/>
                    </p:oleObj>
                  </mc:Choice>
                  <mc:Fallback>
                    <p:oleObj name="Clip" r:id="rId5" imgW="825500" imgH="83820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38" name="Object 2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8" name="Clip" r:id="rId7" imgW="1270000" imgH="1193800" progId="MS_ClipArt_Gallery.2">
                      <p:embed/>
                    </p:oleObj>
                  </mc:Choice>
                  <mc:Fallback>
                    <p:oleObj name="Clip" r:id="rId7" imgW="1270000" imgH="119380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5305" name="Group 27"/>
            <p:cNvGrpSpPr>
              <a:grpSpLocks/>
            </p:cNvGrpSpPr>
            <p:nvPr/>
          </p:nvGrpSpPr>
          <p:grpSpPr bwMode="auto">
            <a:xfrm>
              <a:off x="5058" y="692"/>
              <a:ext cx="262" cy="322"/>
              <a:chOff x="2870" y="1518"/>
              <a:chExt cx="292" cy="320"/>
            </a:xfrm>
          </p:grpSpPr>
          <p:graphicFrame>
            <p:nvGraphicFramePr>
              <p:cNvPr id="55335" name="Object 2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9" name="Clip" r:id="rId9" imgW="825500" imgH="838200" progId="MS_ClipArt_Gallery.2">
                      <p:embed/>
                    </p:oleObj>
                  </mc:Choice>
                  <mc:Fallback>
                    <p:oleObj name="Clip" r:id="rId9" imgW="825500" imgH="838200" progId="MS_ClipArt_Gallery.2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36" name="Object 2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60" name="Clip" r:id="rId10" imgW="1270000" imgH="1193800" progId="MS_ClipArt_Gallery.2">
                      <p:embed/>
                    </p:oleObj>
                  </mc:Choice>
                  <mc:Fallback>
                    <p:oleObj name="Clip" r:id="rId10" imgW="1270000" imgH="1193800" progId="MS_ClipArt_Gallery.2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9006" name="Text Box 30"/>
            <p:cNvSpPr txBox="1">
              <a:spLocks noChangeArrowheads="1"/>
            </p:cNvSpPr>
            <p:nvPr/>
          </p:nvSpPr>
          <p:spPr bwMode="auto">
            <a:xfrm>
              <a:off x="1306" y="783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Comic Sans MS" charset="0"/>
                  <a:cs typeface="+mn-cs"/>
                </a:rPr>
                <a:t>A</a:t>
              </a:r>
            </a:p>
          </p:txBody>
        </p:sp>
        <p:sp>
          <p:nvSpPr>
            <p:cNvPr id="639007" name="Text Box 31"/>
            <p:cNvSpPr txBox="1">
              <a:spLocks noChangeArrowheads="1"/>
            </p:cNvSpPr>
            <p:nvPr/>
          </p:nvSpPr>
          <p:spPr bwMode="auto">
            <a:xfrm>
              <a:off x="4832" y="782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Comic Sans MS" charset="0"/>
                  <a:cs typeface="+mn-cs"/>
                </a:rPr>
                <a:t>B</a:t>
              </a:r>
            </a:p>
          </p:txBody>
        </p:sp>
        <p:sp>
          <p:nvSpPr>
            <p:cNvPr id="639008" name="Line 32"/>
            <p:cNvSpPr>
              <a:spLocks noChangeShapeType="1"/>
            </p:cNvSpPr>
            <p:nvPr/>
          </p:nvSpPr>
          <p:spPr bwMode="auto">
            <a:xfrm>
              <a:off x="478" y="1098"/>
              <a:ext cx="26" cy="24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9010" name="Line 34"/>
            <p:cNvSpPr>
              <a:spLocks noChangeShapeType="1"/>
            </p:cNvSpPr>
            <p:nvPr/>
          </p:nvSpPr>
          <p:spPr bwMode="auto">
            <a:xfrm>
              <a:off x="469" y="1089"/>
              <a:ext cx="4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5310" name="Group 35"/>
            <p:cNvGrpSpPr>
              <a:grpSpLocks/>
            </p:cNvGrpSpPr>
            <p:nvPr/>
          </p:nvGrpSpPr>
          <p:grpSpPr bwMode="auto">
            <a:xfrm>
              <a:off x="1135" y="1170"/>
              <a:ext cx="4164" cy="539"/>
              <a:chOff x="1135" y="1170"/>
              <a:chExt cx="4164" cy="539"/>
            </a:xfrm>
          </p:grpSpPr>
          <p:grpSp>
            <p:nvGrpSpPr>
              <p:cNvPr id="55330" name="Group 36"/>
              <p:cNvGrpSpPr>
                <a:grpSpLocks/>
              </p:cNvGrpSpPr>
              <p:nvPr/>
            </p:nvGrpSpPr>
            <p:grpSpPr bwMode="auto">
              <a:xfrm>
                <a:off x="1135" y="1194"/>
                <a:ext cx="4163" cy="515"/>
                <a:chOff x="594" y="1184"/>
                <a:chExt cx="4163" cy="515"/>
              </a:xfrm>
            </p:grpSpPr>
            <p:sp>
              <p:nvSpPr>
                <p:cNvPr id="639013" name="Freeform 37"/>
                <p:cNvSpPr>
                  <a:spLocks/>
                </p:cNvSpPr>
                <p:nvPr/>
              </p:nvSpPr>
              <p:spPr bwMode="auto">
                <a:xfrm>
                  <a:off x="594" y="1238"/>
                  <a:ext cx="3642" cy="461"/>
                </a:xfrm>
                <a:custGeom>
                  <a:avLst/>
                  <a:gdLst>
                    <a:gd name="T0" fmla="*/ 1 w 2996"/>
                    <a:gd name="T1" fmla="*/ 0 h 461"/>
                    <a:gd name="T2" fmla="*/ 2996 w 2996"/>
                    <a:gd name="T3" fmla="*/ 298 h 461"/>
                    <a:gd name="T4" fmla="*/ 2996 w 2996"/>
                    <a:gd name="T5" fmla="*/ 461 h 461"/>
                    <a:gd name="T6" fmla="*/ 0 w 2996"/>
                    <a:gd name="T7" fmla="*/ 160 h 461"/>
                    <a:gd name="T8" fmla="*/ 1 w 2996"/>
                    <a:gd name="T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96" h="461">
                      <a:moveTo>
                        <a:pt x="1" y="0"/>
                      </a:moveTo>
                      <a:lnTo>
                        <a:pt x="2996" y="298"/>
                      </a:lnTo>
                      <a:lnTo>
                        <a:pt x="2996" y="461"/>
                      </a:lnTo>
                      <a:lnTo>
                        <a:pt x="0" y="16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9014" name="Freeform 38"/>
                <p:cNvSpPr>
                  <a:spLocks/>
                </p:cNvSpPr>
                <p:nvPr/>
              </p:nvSpPr>
              <p:spPr bwMode="auto">
                <a:xfrm flipH="1">
                  <a:off x="1115" y="1184"/>
                  <a:ext cx="3642" cy="461"/>
                </a:xfrm>
                <a:custGeom>
                  <a:avLst/>
                  <a:gdLst>
                    <a:gd name="T0" fmla="*/ 1 w 2996"/>
                    <a:gd name="T1" fmla="*/ 0 h 461"/>
                    <a:gd name="T2" fmla="*/ 2996 w 2996"/>
                    <a:gd name="T3" fmla="*/ 298 h 461"/>
                    <a:gd name="T4" fmla="*/ 2996 w 2996"/>
                    <a:gd name="T5" fmla="*/ 461 h 461"/>
                    <a:gd name="T6" fmla="*/ 0 w 2996"/>
                    <a:gd name="T7" fmla="*/ 160 h 461"/>
                    <a:gd name="T8" fmla="*/ 1 w 2996"/>
                    <a:gd name="T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96" h="461">
                      <a:moveTo>
                        <a:pt x="1" y="0"/>
                      </a:moveTo>
                      <a:lnTo>
                        <a:pt x="2996" y="298"/>
                      </a:lnTo>
                      <a:lnTo>
                        <a:pt x="2996" y="461"/>
                      </a:lnTo>
                      <a:lnTo>
                        <a:pt x="0" y="16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rgbClr val="FFFFFF">
                        <a:alpha val="6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39015" name="Text Box 39"/>
              <p:cNvSpPr txBox="1">
                <a:spLocks noChangeArrowheads="1"/>
              </p:cNvSpPr>
              <p:nvPr/>
            </p:nvSpPr>
            <p:spPr bwMode="auto">
              <a:xfrm rot="356404">
                <a:off x="1544" y="1279"/>
                <a:ext cx="6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RTS(A)</a:t>
                </a:r>
              </a:p>
            </p:txBody>
          </p:sp>
          <p:sp>
            <p:nvSpPr>
              <p:cNvPr id="639016" name="Text Box 40"/>
              <p:cNvSpPr txBox="1">
                <a:spLocks noChangeArrowheads="1"/>
              </p:cNvSpPr>
              <p:nvPr/>
            </p:nvSpPr>
            <p:spPr bwMode="auto">
              <a:xfrm rot="-354180">
                <a:off x="4699" y="1170"/>
                <a:ext cx="6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RTS(B)</a:t>
                </a:r>
              </a:p>
            </p:txBody>
          </p:sp>
        </p:grpSp>
        <p:grpSp>
          <p:nvGrpSpPr>
            <p:cNvPr id="55311" name="Group 41"/>
            <p:cNvGrpSpPr>
              <a:grpSpLocks/>
            </p:cNvGrpSpPr>
            <p:nvPr/>
          </p:nvGrpSpPr>
          <p:grpSpPr bwMode="auto">
            <a:xfrm>
              <a:off x="1134" y="1697"/>
              <a:ext cx="4077" cy="740"/>
              <a:chOff x="1134" y="1697"/>
              <a:chExt cx="4077" cy="740"/>
            </a:xfrm>
          </p:grpSpPr>
          <p:sp>
            <p:nvSpPr>
              <p:cNvPr id="639018" name="Freeform 42"/>
              <p:cNvSpPr>
                <a:spLocks/>
              </p:cNvSpPr>
              <p:nvPr/>
            </p:nvSpPr>
            <p:spPr bwMode="auto">
              <a:xfrm>
                <a:off x="1134" y="1697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9019" name="Text Box 43"/>
              <p:cNvSpPr txBox="1">
                <a:spLocks noChangeArrowheads="1"/>
              </p:cNvSpPr>
              <p:nvPr/>
            </p:nvSpPr>
            <p:spPr bwMode="auto">
              <a:xfrm rot="356404">
                <a:off x="1551" y="1738"/>
                <a:ext cx="6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RTS(A)</a:t>
                </a:r>
              </a:p>
            </p:txBody>
          </p:sp>
          <p:sp>
            <p:nvSpPr>
              <p:cNvPr id="639020" name="Freeform 44"/>
              <p:cNvSpPr>
                <a:spLocks/>
              </p:cNvSpPr>
              <p:nvPr/>
            </p:nvSpPr>
            <p:spPr bwMode="auto">
              <a:xfrm>
                <a:off x="2951" y="2082"/>
                <a:ext cx="2260" cy="355"/>
              </a:xfrm>
              <a:custGeom>
                <a:avLst/>
                <a:gdLst>
                  <a:gd name="T0" fmla="*/ 0 w 2260"/>
                  <a:gd name="T1" fmla="*/ 0 h 355"/>
                  <a:gd name="T2" fmla="*/ 2260 w 2260"/>
                  <a:gd name="T3" fmla="*/ 186 h 355"/>
                  <a:gd name="T4" fmla="*/ 2260 w 2260"/>
                  <a:gd name="T5" fmla="*/ 355 h 355"/>
                  <a:gd name="T6" fmla="*/ 0 w 2260"/>
                  <a:gd name="T7" fmla="*/ 151 h 355"/>
                  <a:gd name="T8" fmla="*/ 0 w 226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0" h="355">
                    <a:moveTo>
                      <a:pt x="0" y="0"/>
                    </a:moveTo>
                    <a:lnTo>
                      <a:pt x="2260" y="186"/>
                    </a:lnTo>
                    <a:lnTo>
                      <a:pt x="2260" y="355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9021" name="Freeform 45"/>
              <p:cNvSpPr>
                <a:spLocks/>
              </p:cNvSpPr>
              <p:nvPr/>
            </p:nvSpPr>
            <p:spPr bwMode="auto">
              <a:xfrm>
                <a:off x="1134" y="2081"/>
                <a:ext cx="1860" cy="347"/>
              </a:xfrm>
              <a:custGeom>
                <a:avLst/>
                <a:gdLst>
                  <a:gd name="T0" fmla="*/ 1860 w 1860"/>
                  <a:gd name="T1" fmla="*/ 0 h 347"/>
                  <a:gd name="T2" fmla="*/ 0 w 1860"/>
                  <a:gd name="T3" fmla="*/ 179 h 347"/>
                  <a:gd name="T4" fmla="*/ 0 w 1860"/>
                  <a:gd name="T5" fmla="*/ 347 h 347"/>
                  <a:gd name="T6" fmla="*/ 1860 w 1860"/>
                  <a:gd name="T7" fmla="*/ 151 h 347"/>
                  <a:gd name="T8" fmla="*/ 1860 w 1860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47">
                    <a:moveTo>
                      <a:pt x="1860" y="0"/>
                    </a:moveTo>
                    <a:lnTo>
                      <a:pt x="0" y="179"/>
                    </a:lnTo>
                    <a:lnTo>
                      <a:pt x="0" y="347"/>
                    </a:lnTo>
                    <a:lnTo>
                      <a:pt x="1860" y="151"/>
                    </a:lnTo>
                    <a:lnTo>
                      <a:pt x="1860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9022" name="Text Box 46"/>
              <p:cNvSpPr txBox="1">
                <a:spLocks noChangeArrowheads="1"/>
              </p:cNvSpPr>
              <p:nvPr/>
            </p:nvSpPr>
            <p:spPr bwMode="auto">
              <a:xfrm rot="-379204">
                <a:off x="1584" y="2157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CTS(A)</a:t>
                </a:r>
              </a:p>
            </p:txBody>
          </p:sp>
          <p:sp>
            <p:nvSpPr>
              <p:cNvPr id="639023" name="Text Box 47"/>
              <p:cNvSpPr txBox="1">
                <a:spLocks noChangeArrowheads="1"/>
              </p:cNvSpPr>
              <p:nvPr/>
            </p:nvSpPr>
            <p:spPr bwMode="auto">
              <a:xfrm rot="276164">
                <a:off x="3816" y="2147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CTS(A)</a:t>
                </a:r>
              </a:p>
            </p:txBody>
          </p:sp>
        </p:grpSp>
        <p:grpSp>
          <p:nvGrpSpPr>
            <p:cNvPr id="55312" name="Group 48"/>
            <p:cNvGrpSpPr>
              <a:grpSpLocks/>
            </p:cNvGrpSpPr>
            <p:nvPr/>
          </p:nvGrpSpPr>
          <p:grpSpPr bwMode="auto">
            <a:xfrm>
              <a:off x="1150" y="2492"/>
              <a:ext cx="4077" cy="1370"/>
              <a:chOff x="1150" y="2492"/>
              <a:chExt cx="4077" cy="1370"/>
            </a:xfrm>
          </p:grpSpPr>
          <p:sp>
            <p:nvSpPr>
              <p:cNvPr id="639025" name="Freeform 49"/>
              <p:cNvSpPr>
                <a:spLocks/>
              </p:cNvSpPr>
              <p:nvPr/>
            </p:nvSpPr>
            <p:spPr bwMode="auto">
              <a:xfrm>
                <a:off x="1150" y="2492"/>
                <a:ext cx="3652" cy="1134"/>
              </a:xfrm>
              <a:custGeom>
                <a:avLst/>
                <a:gdLst>
                  <a:gd name="T0" fmla="*/ 0 w 3652"/>
                  <a:gd name="T1" fmla="*/ 0 h 1134"/>
                  <a:gd name="T2" fmla="*/ 3652 w 3652"/>
                  <a:gd name="T3" fmla="*/ 318 h 1134"/>
                  <a:gd name="T4" fmla="*/ 3652 w 3652"/>
                  <a:gd name="T5" fmla="*/ 1134 h 1134"/>
                  <a:gd name="T6" fmla="*/ 1 w 3652"/>
                  <a:gd name="T7" fmla="*/ 787 h 1134"/>
                  <a:gd name="T8" fmla="*/ 0 w 3652"/>
                  <a:gd name="T9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2" h="1134">
                    <a:moveTo>
                      <a:pt x="0" y="0"/>
                    </a:moveTo>
                    <a:lnTo>
                      <a:pt x="3652" y="318"/>
                    </a:lnTo>
                    <a:lnTo>
                      <a:pt x="3652" y="1134"/>
                    </a:lnTo>
                    <a:lnTo>
                      <a:pt x="1" y="7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9026" name="Text Box 50"/>
              <p:cNvSpPr txBox="1">
                <a:spLocks noChangeArrowheads="1"/>
              </p:cNvSpPr>
              <p:nvPr/>
            </p:nvSpPr>
            <p:spPr bwMode="auto">
              <a:xfrm>
                <a:off x="1594" y="2814"/>
                <a:ext cx="11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DATA (A)</a:t>
                </a:r>
              </a:p>
            </p:txBody>
          </p:sp>
          <p:sp>
            <p:nvSpPr>
              <p:cNvPr id="639027" name="Freeform 51"/>
              <p:cNvSpPr>
                <a:spLocks/>
              </p:cNvSpPr>
              <p:nvPr/>
            </p:nvSpPr>
            <p:spPr bwMode="auto">
              <a:xfrm>
                <a:off x="2967" y="3507"/>
                <a:ext cx="2260" cy="355"/>
              </a:xfrm>
              <a:custGeom>
                <a:avLst/>
                <a:gdLst>
                  <a:gd name="T0" fmla="*/ 0 w 2260"/>
                  <a:gd name="T1" fmla="*/ 0 h 355"/>
                  <a:gd name="T2" fmla="*/ 2260 w 2260"/>
                  <a:gd name="T3" fmla="*/ 186 h 355"/>
                  <a:gd name="T4" fmla="*/ 2260 w 2260"/>
                  <a:gd name="T5" fmla="*/ 355 h 355"/>
                  <a:gd name="T6" fmla="*/ 0 w 2260"/>
                  <a:gd name="T7" fmla="*/ 151 h 355"/>
                  <a:gd name="T8" fmla="*/ 0 w 226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0" h="355">
                    <a:moveTo>
                      <a:pt x="0" y="0"/>
                    </a:moveTo>
                    <a:lnTo>
                      <a:pt x="2260" y="186"/>
                    </a:lnTo>
                    <a:lnTo>
                      <a:pt x="2260" y="355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9028" name="Freeform 52"/>
              <p:cNvSpPr>
                <a:spLocks/>
              </p:cNvSpPr>
              <p:nvPr/>
            </p:nvSpPr>
            <p:spPr bwMode="auto">
              <a:xfrm>
                <a:off x="1150" y="3506"/>
                <a:ext cx="1860" cy="347"/>
              </a:xfrm>
              <a:custGeom>
                <a:avLst/>
                <a:gdLst>
                  <a:gd name="T0" fmla="*/ 1860 w 1860"/>
                  <a:gd name="T1" fmla="*/ 0 h 347"/>
                  <a:gd name="T2" fmla="*/ 0 w 1860"/>
                  <a:gd name="T3" fmla="*/ 179 h 347"/>
                  <a:gd name="T4" fmla="*/ 0 w 1860"/>
                  <a:gd name="T5" fmla="*/ 347 h 347"/>
                  <a:gd name="T6" fmla="*/ 1860 w 1860"/>
                  <a:gd name="T7" fmla="*/ 151 h 347"/>
                  <a:gd name="T8" fmla="*/ 1860 w 1860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47">
                    <a:moveTo>
                      <a:pt x="1860" y="0"/>
                    </a:moveTo>
                    <a:lnTo>
                      <a:pt x="0" y="179"/>
                    </a:lnTo>
                    <a:lnTo>
                      <a:pt x="0" y="347"/>
                    </a:lnTo>
                    <a:lnTo>
                      <a:pt x="1860" y="151"/>
                    </a:lnTo>
                    <a:lnTo>
                      <a:pt x="1860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9029" name="Text Box 53"/>
              <p:cNvSpPr txBox="1">
                <a:spLocks noChangeArrowheads="1"/>
              </p:cNvSpPr>
              <p:nvPr/>
            </p:nvSpPr>
            <p:spPr bwMode="auto">
              <a:xfrm rot="-379204">
                <a:off x="1600" y="3582"/>
                <a:ext cx="6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ACK(A)</a:t>
                </a:r>
              </a:p>
            </p:txBody>
          </p:sp>
          <p:sp>
            <p:nvSpPr>
              <p:cNvPr id="639030" name="Text Box 54"/>
              <p:cNvSpPr txBox="1">
                <a:spLocks noChangeArrowheads="1"/>
              </p:cNvSpPr>
              <p:nvPr/>
            </p:nvSpPr>
            <p:spPr bwMode="auto">
              <a:xfrm rot="276164">
                <a:off x="3832" y="3572"/>
                <a:ext cx="6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Comic Sans MS" charset="0"/>
                    <a:cs typeface="+mn-cs"/>
                  </a:rPr>
                  <a:t>ACK(A)</a:t>
                </a:r>
              </a:p>
            </p:txBody>
          </p:sp>
        </p:grpSp>
        <p:grpSp>
          <p:nvGrpSpPr>
            <p:cNvPr id="55313" name="Group 55"/>
            <p:cNvGrpSpPr>
              <a:grpSpLocks/>
            </p:cNvGrpSpPr>
            <p:nvPr/>
          </p:nvGrpSpPr>
          <p:grpSpPr bwMode="auto">
            <a:xfrm>
              <a:off x="2783" y="1289"/>
              <a:ext cx="1959" cy="451"/>
              <a:chOff x="2596" y="1330"/>
              <a:chExt cx="1959" cy="451"/>
            </a:xfrm>
          </p:grpSpPr>
          <p:sp>
            <p:nvSpPr>
              <p:cNvPr id="639032" name="AutoShape 56"/>
              <p:cNvSpPr>
                <a:spLocks noChangeArrowheads="1"/>
              </p:cNvSpPr>
              <p:nvPr/>
            </p:nvSpPr>
            <p:spPr bwMode="auto">
              <a:xfrm>
                <a:off x="2596" y="1330"/>
                <a:ext cx="683" cy="293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9033" name="Text Box 57"/>
              <p:cNvSpPr txBox="1">
                <a:spLocks noChangeArrowheads="1"/>
              </p:cNvSpPr>
              <p:nvPr/>
            </p:nvSpPr>
            <p:spPr bwMode="auto">
              <a:xfrm>
                <a:off x="2778" y="1550"/>
                <a:ext cx="177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800">
                    <a:latin typeface="Arial" charset="0"/>
                    <a:cs typeface="Arial" charset="0"/>
                  </a:rPr>
                  <a:t>reservation collision</a:t>
                </a:r>
              </a:p>
            </p:txBody>
          </p:sp>
        </p:grpSp>
        <p:sp>
          <p:nvSpPr>
            <p:cNvPr id="639034" name="Line 58"/>
            <p:cNvSpPr>
              <a:spLocks noChangeShapeType="1"/>
            </p:cNvSpPr>
            <p:nvPr/>
          </p:nvSpPr>
          <p:spPr bwMode="auto">
            <a:xfrm>
              <a:off x="5309" y="2313"/>
              <a:ext cx="0" cy="15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9035" name="Text Box 59"/>
            <p:cNvSpPr txBox="1">
              <a:spLocks noChangeArrowheads="1"/>
            </p:cNvSpPr>
            <p:nvPr/>
          </p:nvSpPr>
          <p:spPr bwMode="auto">
            <a:xfrm>
              <a:off x="5049" y="2954"/>
              <a:ext cx="50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Comic Sans MS" charset="0"/>
                  <a:cs typeface="+mn-cs"/>
                </a:rPr>
                <a:t>defer</a:t>
              </a:r>
            </a:p>
          </p:txBody>
        </p:sp>
      </p:grpSp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43888" y="6308725"/>
            <a:ext cx="6492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AE83856-DA3D-5346-864A-D49815EE6F90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23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Hidden Terminal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458200" cy="27432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and C can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t see each other, both send to B</a:t>
            </a:r>
          </a:p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RTS/CTS can help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Both A and C would send RTS to B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B only responds with one CTS, the first received</a:t>
            </a:r>
            <a:endParaRPr lang="en-US" altLang="ja-JP" sz="2600" dirty="0" smtClean="0">
              <a:latin typeface="Calibri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C detects that CTS </a:t>
            </a:r>
            <a:r>
              <a:rPr lang="en-US" sz="2600" dirty="0" err="1" smtClean="0">
                <a:latin typeface="Calibri" charset="0"/>
                <a:ea typeface="ＭＳ Ｐゴシック" charset="0"/>
              </a:rPr>
              <a:t>doesn</a:t>
            </a:r>
            <a:r>
              <a:rPr lang="pt-PT" sz="2600" dirty="0" smtClean="0">
                <a:latin typeface="Calibri" charset="0"/>
                <a:ea typeface="ＭＳ Ｐゴシック" charset="0"/>
              </a:rPr>
              <a:t>’ </a:t>
            </a:r>
            <a:r>
              <a:rPr lang="en-US" altLang="ja-JP" sz="2600" dirty="0" smtClean="0">
                <a:latin typeface="Calibri" charset="0"/>
                <a:ea typeface="ＭＳ Ｐゴシック" charset="0"/>
              </a:rPr>
              <a:t>t match and won</a:t>
            </a:r>
            <a:r>
              <a:rPr lang="ja-JP" altLang="en-US" sz="26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600" dirty="0" smtClean="0">
                <a:latin typeface="Calibri" charset="0"/>
                <a:ea typeface="ＭＳ Ｐゴシック" charset="0"/>
              </a:rPr>
              <a:t>t send</a:t>
            </a:r>
            <a:endParaRPr lang="en-US" sz="26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59563" y="630872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8B7FE5F-C290-0A40-97C5-271499244596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24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06900" y="1506538"/>
            <a:ext cx="2209800" cy="1981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3635375" y="1484313"/>
            <a:ext cx="2209800" cy="1981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730500" y="1506538"/>
            <a:ext cx="22098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867275" y="2497138"/>
            <a:ext cx="530225" cy="1587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49700" y="2497138"/>
            <a:ext cx="530225" cy="0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Exposed Terminal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4582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B sending to A, C wants to send to 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As C receives B</a:t>
            </a:r>
            <a:r>
              <a:rPr lang="ja-JP" alt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 smtClean="0">
                <a:latin typeface="Calibri" charset="0"/>
                <a:ea typeface="ＭＳ Ｐゴシック" charset="0"/>
                <a:cs typeface="ＭＳ Ｐゴシック" charset="0"/>
              </a:rPr>
              <a:t>s packets, carrier sense would prevent it from sending to D, even though </a:t>
            </a:r>
            <a:r>
              <a:rPr lang="en-US" altLang="ja-JP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wouldn</a:t>
            </a:r>
            <a:r>
              <a:rPr lang="ja-JP" alt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 smtClean="0">
                <a:latin typeface="Calibri" charset="0"/>
                <a:ea typeface="ＭＳ Ｐゴシック" charset="0"/>
                <a:cs typeface="ＭＳ Ｐゴシック" charset="0"/>
              </a:rPr>
              <a:t>t interfere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RTS/CTS can help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 hears RTS from B, but not CTS from A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 knows it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s transmission will not interfere with A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 is safe to transmit to D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1C3337B-B567-C144-B788-5535C64794E8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25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3528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25146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1219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813175" y="2209800"/>
            <a:ext cx="530225" cy="1588"/>
          </a:xfrm>
          <a:prstGeom prst="straightConnector1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10200" y="2209800"/>
            <a:ext cx="533400" cy="158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9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004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Mobility Within the Same Subnet</a:t>
            </a:r>
          </a:p>
        </p:txBody>
      </p:sp>
      <p:sp>
        <p:nvSpPr>
          <p:cNvPr id="50185" name="Rectangle 9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458200" cy="51117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H1 remains in same IP subnet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IP address of the host can remain same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Ongoing data transfers can continue uninterrupted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H1 recognizes the need to change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H1 detects a weakening signal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Starts scanning for stronger one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Changes APs with same SSID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H1 disassociates from one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And associates with other 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Switch learns new location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Self-learning mechanism</a:t>
            </a:r>
          </a:p>
        </p:txBody>
      </p:sp>
      <p:sp>
        <p:nvSpPr>
          <p:cNvPr id="501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308725"/>
            <a:ext cx="576263" cy="360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4EB4A95-1592-B04B-A374-9720A68E360A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26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9396" name="Oval 3"/>
          <p:cNvSpPr>
            <a:spLocks noChangeArrowheads="1"/>
          </p:cNvSpPr>
          <p:nvPr/>
        </p:nvSpPr>
        <p:spPr bwMode="auto">
          <a:xfrm>
            <a:off x="4913313" y="4443413"/>
            <a:ext cx="2335212" cy="2224087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b="0">
              <a:latin typeface="Arial" charset="0"/>
            </a:endParaRPr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>
            <a:off x="4787900" y="2349500"/>
            <a:ext cx="3984625" cy="3760788"/>
            <a:chOff x="5119688" y="2971800"/>
            <a:chExt cx="3984625" cy="3760788"/>
          </a:xfrm>
        </p:grpSpPr>
        <p:sp>
          <p:nvSpPr>
            <p:cNvPr id="59398" name="Rectangle 94"/>
            <p:cNvSpPr>
              <a:spLocks noChangeArrowheads="1"/>
            </p:cNvSpPr>
            <p:nvPr/>
          </p:nvSpPr>
          <p:spPr bwMode="auto">
            <a:xfrm>
              <a:off x="8604250" y="6348413"/>
              <a:ext cx="269875" cy="230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Oval 2"/>
            <p:cNvSpPr>
              <a:spLocks noChangeArrowheads="1"/>
            </p:cNvSpPr>
            <p:nvPr/>
          </p:nvSpPr>
          <p:spPr bwMode="auto">
            <a:xfrm>
              <a:off x="6769100" y="4508500"/>
              <a:ext cx="2335213" cy="2224088"/>
            </a:xfrm>
            <a:prstGeom prst="ellipse">
              <a:avLst/>
            </a:prstGeom>
            <a:solidFill>
              <a:schemeClr val="accent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latin typeface="Comic Sans MS" charset="0"/>
              </a:endParaRPr>
            </a:p>
          </p:txBody>
        </p:sp>
        <p:grpSp>
          <p:nvGrpSpPr>
            <p:cNvPr id="59400" name="Group 4"/>
            <p:cNvGrpSpPr>
              <a:grpSpLocks/>
            </p:cNvGrpSpPr>
            <p:nvPr/>
          </p:nvGrpSpPr>
          <p:grpSpPr bwMode="auto">
            <a:xfrm>
              <a:off x="5119688" y="5621338"/>
              <a:ext cx="617537" cy="654050"/>
              <a:chOff x="2870" y="1518"/>
              <a:chExt cx="292" cy="320"/>
            </a:xfrm>
          </p:grpSpPr>
          <p:graphicFrame>
            <p:nvGraphicFramePr>
              <p:cNvPr id="59483" name="Object 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85" name="Clip" r:id="rId4" imgW="825500" imgH="838200" progId="MS_ClipArt_Gallery.2">
                      <p:embed/>
                    </p:oleObj>
                  </mc:Choice>
                  <mc:Fallback>
                    <p:oleObj name="Clip" r:id="rId4" imgW="825500" imgH="83820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84" name="Object 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86" name="Clip" r:id="rId6" imgW="1270000" imgH="1193800" progId="MS_ClipArt_Gallery.2">
                      <p:embed/>
                    </p:oleObj>
                  </mc:Choice>
                  <mc:Fallback>
                    <p:oleObj name="Clip" r:id="rId6" imgW="1270000" imgH="1193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9401" name="Group 7"/>
            <p:cNvGrpSpPr>
              <a:grpSpLocks/>
            </p:cNvGrpSpPr>
            <p:nvPr/>
          </p:nvGrpSpPr>
          <p:grpSpPr bwMode="auto">
            <a:xfrm>
              <a:off x="8142288" y="4672013"/>
              <a:ext cx="619125" cy="654050"/>
              <a:chOff x="2870" y="1518"/>
              <a:chExt cx="292" cy="320"/>
            </a:xfrm>
          </p:grpSpPr>
          <p:graphicFrame>
            <p:nvGraphicFramePr>
              <p:cNvPr id="59481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87" name="Clip" r:id="rId8" imgW="825500" imgH="838200" progId="MS_ClipArt_Gallery.2">
                      <p:embed/>
                    </p:oleObj>
                  </mc:Choice>
                  <mc:Fallback>
                    <p:oleObj name="Clip" r:id="rId8" imgW="825500" imgH="83820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82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88" name="Clip" r:id="rId9" imgW="1270000" imgH="1193800" progId="MS_ClipArt_Gallery.2">
                      <p:embed/>
                    </p:oleObj>
                  </mc:Choice>
                  <mc:Fallback>
                    <p:oleObj name="Clip" r:id="rId9" imgW="1270000" imgH="119380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7086600" y="3741738"/>
              <a:ext cx="919163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900" b="0">
                  <a:latin typeface="Comic Sans MS" charset="0"/>
                </a:rPr>
                <a:t>hub or </a:t>
              </a:r>
            </a:p>
            <a:p>
              <a:pPr algn="l" eaLnBrk="1" hangingPunct="1"/>
              <a:r>
                <a:rPr lang="en-US" sz="1900" b="0">
                  <a:latin typeface="Comic Sans MS" charset="0"/>
                </a:rPr>
                <a:t>switch</a:t>
              </a:r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H="1">
              <a:off x="6149975" y="4640263"/>
              <a:ext cx="687388" cy="784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7112000" y="4508500"/>
              <a:ext cx="86995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6997700" y="3659188"/>
              <a:ext cx="14288" cy="773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Text Box 14"/>
            <p:cNvSpPr txBox="1">
              <a:spLocks noChangeArrowheads="1"/>
            </p:cNvSpPr>
            <p:nvPr/>
          </p:nvSpPr>
          <p:spPr bwMode="auto">
            <a:xfrm>
              <a:off x="7718425" y="5651500"/>
              <a:ext cx="6238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600" b="0">
                  <a:latin typeface="Comic Sans MS" charset="0"/>
                </a:rPr>
                <a:t>AP 2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6400800" y="5214938"/>
              <a:ext cx="1841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endParaRPr lang="en-US" sz="1600" b="0">
                <a:latin typeface="Arial" charset="0"/>
              </a:endParaRPr>
            </a:p>
          </p:txBody>
        </p:sp>
        <p:sp>
          <p:nvSpPr>
            <p:cNvPr id="59408" name="Text Box 16"/>
            <p:cNvSpPr txBox="1">
              <a:spLocks noChangeArrowheads="1"/>
            </p:cNvSpPr>
            <p:nvPr/>
          </p:nvSpPr>
          <p:spPr bwMode="auto">
            <a:xfrm>
              <a:off x="6218238" y="5183188"/>
              <a:ext cx="5921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600" b="0">
                  <a:latin typeface="Comic Sans MS" charset="0"/>
                </a:rPr>
                <a:t>AP 1</a:t>
              </a:r>
            </a:p>
          </p:txBody>
        </p:sp>
        <p:sp>
          <p:nvSpPr>
            <p:cNvPr id="59409" name="Text Box 17"/>
            <p:cNvSpPr txBox="1">
              <a:spLocks noChangeArrowheads="1"/>
            </p:cNvSpPr>
            <p:nvPr/>
          </p:nvSpPr>
          <p:spPr bwMode="auto">
            <a:xfrm>
              <a:off x="6345238" y="6186488"/>
              <a:ext cx="431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600" b="0">
                  <a:latin typeface="Comic Sans MS" charset="0"/>
                </a:rPr>
                <a:t>H1</a:t>
              </a:r>
            </a:p>
          </p:txBody>
        </p:sp>
        <p:sp>
          <p:nvSpPr>
            <p:cNvPr id="59410" name="Text Box 18"/>
            <p:cNvSpPr txBox="1">
              <a:spLocks noChangeArrowheads="1"/>
            </p:cNvSpPr>
            <p:nvPr/>
          </p:nvSpPr>
          <p:spPr bwMode="auto">
            <a:xfrm>
              <a:off x="8407400" y="6034088"/>
              <a:ext cx="1841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endParaRPr lang="en-US" sz="1600" b="0">
                <a:latin typeface="Arial" charset="0"/>
              </a:endParaRPr>
            </a:p>
          </p:txBody>
        </p:sp>
        <p:sp>
          <p:nvSpPr>
            <p:cNvPr id="59411" name="Text Box 19"/>
            <p:cNvSpPr txBox="1">
              <a:spLocks noChangeArrowheads="1"/>
            </p:cNvSpPr>
            <p:nvPr/>
          </p:nvSpPr>
          <p:spPr bwMode="auto">
            <a:xfrm>
              <a:off x="7991475" y="6199188"/>
              <a:ext cx="7667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600" b="0">
                  <a:latin typeface="Comic Sans MS" charset="0"/>
                </a:rPr>
                <a:t>BBS 2</a:t>
              </a:r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auto">
            <a:xfrm>
              <a:off x="5516563" y="4695825"/>
              <a:ext cx="7350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600" b="0">
                  <a:latin typeface="Comic Sans MS" charset="0"/>
                </a:rPr>
                <a:t>BBS 1</a:t>
              </a:r>
            </a:p>
          </p:txBody>
        </p:sp>
        <p:grpSp>
          <p:nvGrpSpPr>
            <p:cNvPr id="59413" name="Group 21"/>
            <p:cNvGrpSpPr>
              <a:grpSpLocks/>
            </p:cNvGrpSpPr>
            <p:nvPr/>
          </p:nvGrpSpPr>
          <p:grpSpPr bwMode="auto">
            <a:xfrm>
              <a:off x="6699250" y="4378325"/>
              <a:ext cx="412750" cy="284163"/>
              <a:chOff x="2016" y="960"/>
              <a:chExt cx="288" cy="209"/>
            </a:xfrm>
          </p:grpSpPr>
          <p:sp>
            <p:nvSpPr>
              <p:cNvPr id="59476" name="Line 22"/>
              <p:cNvSpPr>
                <a:spLocks noChangeShapeType="1"/>
              </p:cNvSpPr>
              <p:nvPr/>
            </p:nvSpPr>
            <p:spPr bwMode="auto">
              <a:xfrm>
                <a:off x="2304" y="96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77" name="Rectangle 23"/>
              <p:cNvSpPr>
                <a:spLocks noChangeArrowheads="1"/>
              </p:cNvSpPr>
              <p:nvPr/>
            </p:nvSpPr>
            <p:spPr bwMode="auto">
              <a:xfrm>
                <a:off x="2016" y="110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59478" name="Group 24"/>
              <p:cNvGrpSpPr>
                <a:grpSpLocks/>
              </p:cNvGrpSpPr>
              <p:nvPr/>
            </p:nvGrpSpPr>
            <p:grpSpPr bwMode="auto">
              <a:xfrm>
                <a:off x="2160" y="1008"/>
                <a:ext cx="109" cy="91"/>
                <a:chOff x="576" y="3456"/>
                <a:chExt cx="288" cy="240"/>
              </a:xfrm>
            </p:grpSpPr>
            <p:sp>
              <p:nvSpPr>
                <p:cNvPr id="59479" name="Line 25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8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14" name="Group 27"/>
            <p:cNvGrpSpPr>
              <a:grpSpLocks/>
            </p:cNvGrpSpPr>
            <p:nvPr/>
          </p:nvGrpSpPr>
          <p:grpSpPr bwMode="auto">
            <a:xfrm>
              <a:off x="7615238" y="5064125"/>
              <a:ext cx="842962" cy="600075"/>
              <a:chOff x="1160" y="2192"/>
              <a:chExt cx="589" cy="440"/>
            </a:xfrm>
          </p:grpSpPr>
          <p:pic>
            <p:nvPicPr>
              <p:cNvPr id="59458" name="Picture 28" descr="31u_bnrz[1]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59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0" name="Freeform 30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1" name="Freeform 31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Freeform 32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3" name="Freeform 33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4" name="Freeform 34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Freeform 35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6" name="Freeform 36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Freeform 37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8" name="Freeform 38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9" name="Freeform 39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0" name="Freeform 40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1" name="Freeform 41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2" name="Freeform 42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3" name="Freeform 43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4" name="Freeform 44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5" name="Freeform 45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5" name="Group 46"/>
            <p:cNvGrpSpPr>
              <a:grpSpLocks/>
            </p:cNvGrpSpPr>
            <p:nvPr/>
          </p:nvGrpSpPr>
          <p:grpSpPr bwMode="auto">
            <a:xfrm>
              <a:off x="5691188" y="5053013"/>
              <a:ext cx="844550" cy="600075"/>
              <a:chOff x="1160" y="2192"/>
              <a:chExt cx="589" cy="440"/>
            </a:xfrm>
          </p:grpSpPr>
          <p:pic>
            <p:nvPicPr>
              <p:cNvPr id="59440" name="Picture 47" descr="31u_bnrz[1]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41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2" name="Freeform 49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3" name="Freeform 50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4" name="Freeform 51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5" name="Freeform 52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6" name="Freeform 53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Freeform 54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Freeform 55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Freeform 56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Freeform 57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1" name="Freeform 58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Freeform 59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3" name="Freeform 60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Freeform 61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Freeform 62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Freeform 63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7" name="Freeform 64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6" name="Group 65"/>
            <p:cNvGrpSpPr>
              <a:grpSpLocks/>
            </p:cNvGrpSpPr>
            <p:nvPr/>
          </p:nvGrpSpPr>
          <p:grpSpPr bwMode="auto">
            <a:xfrm>
              <a:off x="6230938" y="5619750"/>
              <a:ext cx="1325562" cy="588963"/>
              <a:chOff x="1697" y="583"/>
              <a:chExt cx="726" cy="368"/>
            </a:xfrm>
          </p:grpSpPr>
          <p:grpSp>
            <p:nvGrpSpPr>
              <p:cNvPr id="59433" name="Group 66"/>
              <p:cNvGrpSpPr>
                <a:grpSpLocks/>
              </p:cNvGrpSpPr>
              <p:nvPr/>
            </p:nvGrpSpPr>
            <p:grpSpPr bwMode="auto">
              <a:xfrm>
                <a:off x="1809" y="583"/>
                <a:ext cx="348" cy="368"/>
                <a:chOff x="2870" y="1518"/>
                <a:chExt cx="292" cy="320"/>
              </a:xfrm>
            </p:grpSpPr>
            <p:graphicFrame>
              <p:nvGraphicFramePr>
                <p:cNvPr id="59438" name="Object 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9489" name="Clip" r:id="rId11" imgW="825500" imgH="838200" progId="MS_ClipArt_Gallery.2">
                        <p:embed/>
                      </p:oleObj>
                    </mc:Choice>
                    <mc:Fallback>
                      <p:oleObj name="Clip" r:id="rId11" imgW="825500" imgH="838200" progId="MS_ClipArt_Gallery.2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9439" name="Object 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9490" name="Clip" r:id="rId12" imgW="1270000" imgH="1193800" progId="MS_ClipArt_Gallery.2">
                        <p:embed/>
                      </p:oleObj>
                    </mc:Choice>
                    <mc:Fallback>
                      <p:oleObj name="Clip" r:id="rId12" imgW="1270000" imgH="1193800" progId="MS_ClipArt_Gallery.2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9434" name="Line 69"/>
              <p:cNvSpPr>
                <a:spLocks noChangeShapeType="1"/>
              </p:cNvSpPr>
              <p:nvPr/>
            </p:nvSpPr>
            <p:spPr bwMode="auto">
              <a:xfrm>
                <a:off x="2158" y="793"/>
                <a:ext cx="26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Line 70"/>
              <p:cNvSpPr>
                <a:spLocks noChangeShapeType="1"/>
              </p:cNvSpPr>
              <p:nvPr/>
            </p:nvSpPr>
            <p:spPr bwMode="auto">
              <a:xfrm flipH="1">
                <a:off x="1734" y="715"/>
                <a:ext cx="1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Line 71"/>
              <p:cNvSpPr>
                <a:spLocks noChangeShapeType="1"/>
              </p:cNvSpPr>
              <p:nvPr/>
            </p:nvSpPr>
            <p:spPr bwMode="auto">
              <a:xfrm flipH="1">
                <a:off x="1747" y="776"/>
                <a:ext cx="16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Line 72"/>
              <p:cNvSpPr>
                <a:spLocks noChangeShapeType="1"/>
              </p:cNvSpPr>
              <p:nvPr/>
            </p:nvSpPr>
            <p:spPr bwMode="auto">
              <a:xfrm flipH="1">
                <a:off x="1697" y="830"/>
                <a:ext cx="1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7" name="Group 74"/>
            <p:cNvGrpSpPr>
              <a:grpSpLocks/>
            </p:cNvGrpSpPr>
            <p:nvPr/>
          </p:nvGrpSpPr>
          <p:grpSpPr bwMode="auto">
            <a:xfrm>
              <a:off x="6670675" y="2971800"/>
              <a:ext cx="876300" cy="704850"/>
              <a:chOff x="2960" y="1326"/>
              <a:chExt cx="552" cy="444"/>
            </a:xfrm>
          </p:grpSpPr>
          <p:grpSp>
            <p:nvGrpSpPr>
              <p:cNvPr id="59418" name="Group 75"/>
              <p:cNvGrpSpPr>
                <a:grpSpLocks/>
              </p:cNvGrpSpPr>
              <p:nvPr/>
            </p:nvGrpSpPr>
            <p:grpSpPr bwMode="auto">
              <a:xfrm>
                <a:off x="3024" y="1623"/>
                <a:ext cx="315" cy="147"/>
                <a:chOff x="3600" y="219"/>
                <a:chExt cx="360" cy="175"/>
              </a:xfrm>
            </p:grpSpPr>
            <p:sp>
              <p:nvSpPr>
                <p:cNvPr id="59420" name="Oval 7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1" name="Line 7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2" name="Line 7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3" name="Rectangle 7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59424" name="Oval 8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9425" name="Group 8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5943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26" name="Group 8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59427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419" name="Text Box 89"/>
              <p:cNvSpPr txBox="1">
                <a:spLocks noChangeArrowheads="1"/>
              </p:cNvSpPr>
              <p:nvPr/>
            </p:nvSpPr>
            <p:spPr bwMode="auto">
              <a:xfrm>
                <a:off x="2960" y="1326"/>
                <a:ext cx="5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 b="0">
                    <a:latin typeface="Comic Sans MS" charset="0"/>
                  </a:rPr>
                  <a:t>router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Impact on Higher-Layer Protocols</a:t>
            </a:r>
          </a:p>
        </p:txBody>
      </p:sp>
      <p:sp>
        <p:nvSpPr>
          <p:cNvPr id="197222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07413" cy="5373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Wireless and mobility change path properties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Wireless: higher packet loss, not from congestion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Mobility: transient disruptions, and changes in RTT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Logically, impact should be minimal 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Best-effort service model remains unchanged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TCP and UDP can (and do) run over wireless, mobile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But, performance definitely </a:t>
            </a:r>
            <a:r>
              <a:rPr lang="en-US" i="1" smtClean="0">
                <a:latin typeface="Calibri" charset="0"/>
                <a:ea typeface="ＭＳ Ｐゴシック" charset="0"/>
                <a:cs typeface="ＭＳ Ｐゴシック" charset="0"/>
              </a:rPr>
              <a:t>is</a:t>
            </a: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 affected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TCP treats packet loss as a sign of congestion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TCP tries to estimate the RTT to drive retransmissions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TCP does not perform well under out-of-order packets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Internet not designed with these issues in mind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7988" y="6237288"/>
            <a:ext cx="79216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F70DDDD-961F-B547-B9ED-DEDE07E64956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27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222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59563" y="6237288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372B04A-009D-BD4F-9EF6-9EA201A1A432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28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63535" name="Oval 5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36" name="Group 6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63537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39" name="Clip" r:id="rId4" imgW="825500" imgH="838200" progId="MS_ClipArt_Gallery.2">
                      <p:embed/>
                    </p:oleObj>
                  </mc:Choice>
                  <mc:Fallback>
                    <p:oleObj name="Clip" r:id="rId4" imgW="825500" imgH="838200" progId="MS_ClipArt_Gallery.2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38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0" name="Clip" r:id="rId6" imgW="1270000" imgH="1193800" progId="MS_ClipArt_Gallery.2">
                      <p:embed/>
                    </p:oleObj>
                  </mc:Choice>
                  <mc:Fallback>
                    <p:oleObj name="Clip" r:id="rId6" imgW="1270000" imgH="1193800" progId="MS_ClipArt_Gallery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12842" name="Rectangle 10"/>
          <p:cNvSpPr>
            <a:spLocks noChangeArrowheads="1"/>
          </p:cNvSpPr>
          <p:nvPr/>
        </p:nvSpPr>
        <p:spPr bwMode="auto">
          <a:xfrm>
            <a:off x="4725988" y="1436688"/>
            <a:ext cx="4114800" cy="3489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0" u="sng" dirty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Ad hoc mode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No base stations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Nodes can only transmit to other nodes within link coverage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Nodes self-organize and route among themselves</a:t>
            </a:r>
          </a:p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Can create multi-hop wireless networks, instead of a wired backend</a:t>
            </a:r>
          </a:p>
        </p:txBody>
      </p:sp>
      <p:grpSp>
        <p:nvGrpSpPr>
          <p:cNvPr id="63493" name="Group 11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63531" name="Oval 12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32" name="Group 13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63533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1" name="Clip" r:id="rId8" imgW="825500" imgH="838200" progId="MS_ClipArt_Gallery.2">
                      <p:embed/>
                    </p:oleObj>
                  </mc:Choice>
                  <mc:Fallback>
                    <p:oleObj name="Clip" r:id="rId8" imgW="825500" imgH="8382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34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2" name="Clip" r:id="rId9" imgW="1270000" imgH="1193800" progId="MS_ClipArt_Gallery.2">
                      <p:embed/>
                    </p:oleObj>
                  </mc:Choice>
                  <mc:Fallback>
                    <p:oleObj name="Clip" r:id="rId9" imgW="1270000" imgH="119380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3494" name="Group 16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63527" name="Oval 17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8" name="Group 18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63529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3" name="Clip" r:id="rId10" imgW="825500" imgH="838200" progId="MS_ClipArt_Gallery.2">
                      <p:embed/>
                    </p:oleObj>
                  </mc:Choice>
                  <mc:Fallback>
                    <p:oleObj name="Clip" r:id="rId10" imgW="825500" imgH="83820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30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4" name="Clip" r:id="rId11" imgW="1270000" imgH="1193800" progId="MS_ClipArt_Gallery.2">
                      <p:embed/>
                    </p:oleObj>
                  </mc:Choice>
                  <mc:Fallback>
                    <p:oleObj name="Clip" r:id="rId11" imgW="1270000" imgH="1193800" progId="MS_ClipArt_Gallery.2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3495" name="Group 21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63523" name="Oval 22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4" name="Group 23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63525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5" name="Clip" r:id="rId12" imgW="825500" imgH="838200" progId="MS_ClipArt_Gallery.2">
                      <p:embed/>
                    </p:oleObj>
                  </mc:Choice>
                  <mc:Fallback>
                    <p:oleObj name="Clip" r:id="rId12" imgW="825500" imgH="83820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26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6" name="Clip" r:id="rId13" imgW="1270000" imgH="1193800" progId="MS_ClipArt_Gallery.2">
                      <p:embed/>
                    </p:oleObj>
                  </mc:Choice>
                  <mc:Fallback>
                    <p:oleObj name="Clip" r:id="rId13" imgW="1270000" imgH="11938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3496" name="Group 26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63519" name="Oval 27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0" name="Group 28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63521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7" name="Clip" r:id="rId14" imgW="825500" imgH="838200" progId="MS_ClipArt_Gallery.2">
                      <p:embed/>
                    </p:oleObj>
                  </mc:Choice>
                  <mc:Fallback>
                    <p:oleObj name="Clip" r:id="rId14" imgW="825500" imgH="8382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22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548" name="Clip" r:id="rId15" imgW="1270000" imgH="1193800" progId="MS_ClipArt_Gallery.2">
                      <p:embed/>
                    </p:oleObj>
                  </mc:Choice>
                  <mc:Fallback>
                    <p:oleObj name="Clip" r:id="rId15" imgW="1270000" imgH="11938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3497" name="Rectangle 32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33"/>
          <p:cNvSpPr>
            <a:spLocks noChangeArrowheads="1"/>
          </p:cNvSpPr>
          <p:nvPr/>
        </p:nvSpPr>
        <p:spPr bwMode="auto">
          <a:xfrm>
            <a:off x="879475" y="1676400"/>
            <a:ext cx="1755775" cy="1625600"/>
          </a:xfrm>
          <a:prstGeom prst="ellipse">
            <a:avLst/>
          </a:prstGeom>
          <a:solidFill>
            <a:srgbClr val="C5ED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499" name="Oval 34"/>
          <p:cNvSpPr>
            <a:spLocks noChangeArrowheads="1"/>
          </p:cNvSpPr>
          <p:nvPr/>
        </p:nvSpPr>
        <p:spPr bwMode="auto">
          <a:xfrm>
            <a:off x="2184400" y="3000375"/>
            <a:ext cx="1755775" cy="1625600"/>
          </a:xfrm>
          <a:prstGeom prst="ellipse">
            <a:avLst/>
          </a:prstGeom>
          <a:solidFill>
            <a:srgbClr val="BCEE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500" name="Oval 35"/>
          <p:cNvSpPr>
            <a:spLocks noChangeArrowheads="1"/>
          </p:cNvSpPr>
          <p:nvPr/>
        </p:nvSpPr>
        <p:spPr bwMode="auto">
          <a:xfrm>
            <a:off x="1050925" y="2276475"/>
            <a:ext cx="1755775" cy="1625600"/>
          </a:xfrm>
          <a:prstGeom prst="ellipse">
            <a:avLst/>
          </a:prstGeom>
          <a:solidFill>
            <a:srgbClr val="C5ED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501" name="Oval 36"/>
          <p:cNvSpPr>
            <a:spLocks noChangeArrowheads="1"/>
          </p:cNvSpPr>
          <p:nvPr/>
        </p:nvSpPr>
        <p:spPr bwMode="auto">
          <a:xfrm>
            <a:off x="1624013" y="2700338"/>
            <a:ext cx="1755775" cy="1625600"/>
          </a:xfrm>
          <a:prstGeom prst="ellipse">
            <a:avLst/>
          </a:prstGeom>
          <a:solidFill>
            <a:srgbClr val="C5ED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3502" name="Oval 37"/>
          <p:cNvSpPr>
            <a:spLocks noChangeArrowheads="1"/>
          </p:cNvSpPr>
          <p:nvPr/>
        </p:nvSpPr>
        <p:spPr bwMode="auto">
          <a:xfrm>
            <a:off x="1936750" y="4724400"/>
            <a:ext cx="1755775" cy="1625600"/>
          </a:xfrm>
          <a:prstGeom prst="ellipse">
            <a:avLst/>
          </a:prstGeom>
          <a:solidFill>
            <a:srgbClr val="C5ED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grpSp>
        <p:nvGrpSpPr>
          <p:cNvPr id="63503" name="Group 38"/>
          <p:cNvGrpSpPr>
            <a:grpSpLocks/>
          </p:cNvGrpSpPr>
          <p:nvPr/>
        </p:nvGrpSpPr>
        <p:grpSpPr bwMode="auto">
          <a:xfrm>
            <a:off x="2540000" y="5349875"/>
            <a:ext cx="400050" cy="457200"/>
            <a:chOff x="2870" y="1518"/>
            <a:chExt cx="292" cy="320"/>
          </a:xfrm>
        </p:grpSpPr>
        <p:graphicFrame>
          <p:nvGraphicFramePr>
            <p:cNvPr id="63517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49" name="Clip" r:id="rId16" imgW="825500" imgH="838200" progId="MS_ClipArt_Gallery.2">
                    <p:embed/>
                  </p:oleObj>
                </mc:Choice>
                <mc:Fallback>
                  <p:oleObj name="Clip" r:id="rId16" imgW="825500" imgH="8382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18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0" name="Clip" r:id="rId17" imgW="1270000" imgH="1193800" progId="MS_ClipArt_Gallery.2">
                    <p:embed/>
                  </p:oleObj>
                </mc:Choice>
                <mc:Fallback>
                  <p:oleObj name="Clip" r:id="rId17" imgW="1270000" imgH="1193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504" name="Group 41"/>
          <p:cNvGrpSpPr>
            <a:grpSpLocks/>
          </p:cNvGrpSpPr>
          <p:nvPr/>
        </p:nvGrpSpPr>
        <p:grpSpPr bwMode="auto">
          <a:xfrm>
            <a:off x="2227263" y="3325813"/>
            <a:ext cx="400050" cy="457200"/>
            <a:chOff x="2870" y="1518"/>
            <a:chExt cx="292" cy="320"/>
          </a:xfrm>
        </p:grpSpPr>
        <p:graphicFrame>
          <p:nvGraphicFramePr>
            <p:cNvPr id="63515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1" name="Clip" r:id="rId18" imgW="825500" imgH="838200" progId="MS_ClipArt_Gallery.2">
                    <p:embed/>
                  </p:oleObj>
                </mc:Choice>
                <mc:Fallback>
                  <p:oleObj name="Clip" r:id="rId18" imgW="825500" imgH="8382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16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2" name="Clip" r:id="rId19" imgW="1270000" imgH="1193800" progId="MS_ClipArt_Gallery.2">
                    <p:embed/>
                  </p:oleObj>
                </mc:Choice>
                <mc:Fallback>
                  <p:oleObj name="Clip" r:id="rId19" imgW="1270000" imgH="1193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505" name="Group 44"/>
          <p:cNvGrpSpPr>
            <a:grpSpLocks/>
          </p:cNvGrpSpPr>
          <p:nvPr/>
        </p:nvGrpSpPr>
        <p:grpSpPr bwMode="auto">
          <a:xfrm>
            <a:off x="2787650" y="3625850"/>
            <a:ext cx="400050" cy="457200"/>
            <a:chOff x="2870" y="1518"/>
            <a:chExt cx="292" cy="320"/>
          </a:xfrm>
        </p:grpSpPr>
        <p:graphicFrame>
          <p:nvGraphicFramePr>
            <p:cNvPr id="63513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3" name="Clip" r:id="rId20" imgW="825500" imgH="838200" progId="MS_ClipArt_Gallery.2">
                    <p:embed/>
                  </p:oleObj>
                </mc:Choice>
                <mc:Fallback>
                  <p:oleObj name="Clip" r:id="rId20" imgW="825500" imgH="8382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14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4" name="Clip" r:id="rId21" imgW="1270000" imgH="1193800" progId="MS_ClipArt_Gallery.2">
                    <p:embed/>
                  </p:oleObj>
                </mc:Choice>
                <mc:Fallback>
                  <p:oleObj name="Clip" r:id="rId21" imgW="1270000" imgH="11938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506" name="Group 47"/>
          <p:cNvGrpSpPr>
            <a:grpSpLocks/>
          </p:cNvGrpSpPr>
          <p:nvPr/>
        </p:nvGrpSpPr>
        <p:grpSpPr bwMode="auto">
          <a:xfrm>
            <a:off x="1482725" y="2301875"/>
            <a:ext cx="400050" cy="457200"/>
            <a:chOff x="2870" y="1518"/>
            <a:chExt cx="292" cy="320"/>
          </a:xfrm>
        </p:grpSpPr>
        <p:graphicFrame>
          <p:nvGraphicFramePr>
            <p:cNvPr id="63511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5" name="Clip" r:id="rId22" imgW="825500" imgH="838200" progId="MS_ClipArt_Gallery.2">
                    <p:embed/>
                  </p:oleObj>
                </mc:Choice>
                <mc:Fallback>
                  <p:oleObj name="Clip" r:id="rId22" imgW="825500" imgH="8382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12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6" name="Clip" r:id="rId23" imgW="1270000" imgH="1193800" progId="MS_ClipArt_Gallery.2">
                    <p:embed/>
                  </p:oleObj>
                </mc:Choice>
                <mc:Fallback>
                  <p:oleObj name="Clip" r:id="rId23" imgW="1270000" imgH="1193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507" name="Group 50"/>
          <p:cNvGrpSpPr>
            <a:grpSpLocks/>
          </p:cNvGrpSpPr>
          <p:nvPr/>
        </p:nvGrpSpPr>
        <p:grpSpPr bwMode="auto">
          <a:xfrm>
            <a:off x="1654175" y="2901950"/>
            <a:ext cx="400050" cy="457200"/>
            <a:chOff x="2870" y="1518"/>
            <a:chExt cx="292" cy="320"/>
          </a:xfrm>
        </p:grpSpPr>
        <p:graphicFrame>
          <p:nvGraphicFramePr>
            <p:cNvPr id="63509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7" name="Clip" r:id="rId24" imgW="825500" imgH="838200" progId="MS_ClipArt_Gallery.2">
                    <p:embed/>
                  </p:oleObj>
                </mc:Choice>
                <mc:Fallback>
                  <p:oleObj name="Clip" r:id="rId24" imgW="825500" imgH="8382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10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8" name="Clip" r:id="rId25" imgW="1270000" imgH="1193800" progId="MS_ClipArt_Gallery.2">
                    <p:embed/>
                  </p:oleObj>
                </mc:Choice>
                <mc:Fallback>
                  <p:oleObj name="Clip" r:id="rId25" imgW="1270000" imgH="11938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508" name="Rectangle 84"/>
          <p:cNvSpPr txBox="1">
            <a:spLocks noChangeArrowheads="1"/>
          </p:cNvSpPr>
          <p:nvPr/>
        </p:nvSpPr>
        <p:spPr bwMode="auto">
          <a:xfrm>
            <a:off x="2527300" y="0"/>
            <a:ext cx="4310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4400" b="0">
                <a:solidFill>
                  <a:srgbClr val="000090"/>
                </a:solidFill>
                <a:latin typeface="Calibri" charset="0"/>
              </a:rPr>
              <a:t>Ad-Hoc Networks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Infrastructure vs. Ad Hoc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smtClean="0">
                <a:latin typeface="Calibri" charset="0"/>
                <a:ea typeface="ＭＳ Ｐゴシック" charset="0"/>
                <a:cs typeface="ＭＳ Ｐゴシック" charset="0"/>
              </a:rPr>
              <a:t>Infrastructure mode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latin typeface="Calibri" charset="0"/>
                <a:ea typeface="ＭＳ Ｐゴシック" charset="0"/>
              </a:rPr>
              <a:t>Wireless hosts are associated with a base station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latin typeface="Calibri" charset="0"/>
                <a:ea typeface="ＭＳ Ｐゴシック" charset="0"/>
              </a:rPr>
              <a:t>Traditional services provided by the connected network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latin typeface="Calibri" charset="0"/>
                <a:ea typeface="ＭＳ Ｐゴシック" charset="0"/>
              </a:rPr>
              <a:t>E.g., address assignment, routing, and DNS resolution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smtClean="0">
                <a:latin typeface="Calibri" charset="0"/>
                <a:ea typeface="ＭＳ Ｐゴシック" charset="0"/>
                <a:cs typeface="ＭＳ Ｐゴシック" charset="0"/>
              </a:rPr>
              <a:t>Ad hoc networks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latin typeface="Calibri" charset="0"/>
                <a:ea typeface="ＭＳ Ｐゴシック" charset="0"/>
              </a:rPr>
              <a:t>Wireless hosts have no infrastructure to connect 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latin typeface="Calibri" charset="0"/>
                <a:ea typeface="ＭＳ Ｐゴシック" charset="0"/>
              </a:rPr>
              <a:t>Hosts themselves must provide network services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smtClean="0">
                <a:latin typeface="Calibri" charset="0"/>
                <a:ea typeface="ＭＳ Ｐゴシック" charset="0"/>
                <a:cs typeface="ＭＳ Ｐゴシック" charset="0"/>
              </a:rPr>
              <a:t>Similar in spirit to the difference between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latin typeface="Calibri" charset="0"/>
                <a:ea typeface="ＭＳ Ｐゴシック" charset="0"/>
              </a:rPr>
              <a:t>Client-server communication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>
                <a:latin typeface="Calibri" charset="0"/>
                <a:ea typeface="ＭＳ Ｐゴシック" charset="0"/>
              </a:rPr>
              <a:t>Peer-to-peer communication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75463" y="630872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EE23209-FD7E-9F47-8443-34FBA9A3B7D8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29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Wireless point-to-point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4FE9F-32AD-6749-8B4F-92599A19AC2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9460" name="Picture 4" descr="imgr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2717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Conclusions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8013" cy="5160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Wireless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Already a major way people connect to the Internet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3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Mobility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Today</a:t>
            </a:r>
            <a:r>
              <a:rPr lang="ja-JP" altLang="en-US" sz="26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600" dirty="0" smtClean="0">
                <a:latin typeface="Calibri" charset="0"/>
                <a:ea typeface="ＭＳ Ｐゴシック" charset="0"/>
              </a:rPr>
              <a:t>s users tolerate disruptions as they move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… and applications try to hide the effects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Tomorrow</a:t>
            </a:r>
            <a:r>
              <a:rPr lang="ja-JP" altLang="en-US" sz="26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600" dirty="0" smtClean="0">
                <a:latin typeface="Calibri" charset="0"/>
                <a:ea typeface="ＭＳ Ｐゴシック" charset="0"/>
              </a:rPr>
              <a:t>s users expect seamless mobility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3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Challenges the design of network protocols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Wireless breaks the abstraction of a link, and the assumption that packet loss implies congestion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Mobility breaks association of address and location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Higher-layer protocols don</a:t>
            </a:r>
            <a:r>
              <a:rPr lang="ja-JP" altLang="en-US" sz="26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600" dirty="0" smtClean="0">
                <a:latin typeface="Calibri" charset="0"/>
                <a:ea typeface="ＭＳ Ｐゴシック" charset="0"/>
              </a:rPr>
              <a:t>t perform as well</a:t>
            </a:r>
            <a:endParaRPr lang="en-US" sz="26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1350" y="6381750"/>
            <a:ext cx="8731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B3545BC-4B6C-9E42-A001-E9804E1B6086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30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Wireless as shared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A6A1-8DE1-F640-A3AD-43970A87628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483" name="Picture 5" descr="imgr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32512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imgr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wireless-network-new-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574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cell_pho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128111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Wireless Properties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Interference / bit errors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More sources of corruption compared to wired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Multipath propagation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Signal does not travel in a straight line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Broadcast medium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All traffic to everyone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The medium is a scarce resource, highly controlled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Power trade-offs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Important for power constrained devices</a:t>
            </a:r>
          </a:p>
          <a:p>
            <a:pPr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75463" y="63817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EC506B-8DB3-3644-85C6-B782E4C11184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Wireless Links: High Bit Error Rate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19796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Decreasing signal strength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Calibri" charset="0"/>
                <a:ea typeface="ＭＳ Ｐゴシック" charset="0"/>
              </a:rPr>
              <a:t>Disperses as it travels greater distance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Calibri" charset="0"/>
                <a:ea typeface="ＭＳ Ｐゴシック" charset="0"/>
              </a:rPr>
              <a:t>Attenuates as it passes through matter</a:t>
            </a:r>
          </a:p>
          <a:p>
            <a:pPr lvl="1" eaLnBrk="1" hangingPunct="1">
              <a:buFont typeface="Helvetica" charset="0"/>
              <a:buNone/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75463" y="63817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681CB63-2A9E-B549-9844-6159371DAC6B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1268413" y="3121025"/>
            <a:ext cx="6299200" cy="3571875"/>
            <a:chOff x="1259" y="2233"/>
            <a:chExt cx="3266" cy="1968"/>
          </a:xfrm>
        </p:grpSpPr>
        <p:pic>
          <p:nvPicPr>
            <p:cNvPr id="22533" name="Picture 5" descr="fi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2281"/>
              <a:ext cx="295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259" y="3660"/>
              <a:ext cx="3266" cy="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1283" y="2233"/>
              <a:ext cx="339" cy="1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Wireless Links: High Bit Error Rate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27098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Interference from other sources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Radio sources in same frequency band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E.g., 2.4 GHz wireless phone interferes with 802.11b wireless LAN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Electromagnetic noise (e.g., microwave oven)</a:t>
            </a:r>
          </a:p>
          <a:p>
            <a:pPr lvl="1" eaLnBrk="1" hangingPunct="1">
              <a:buFont typeface="Helvetica" charset="0"/>
              <a:buNone/>
              <a:defRPr/>
            </a:pPr>
            <a:endParaRPr lang="en-US" sz="20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A123BAD-9EE6-C34B-A2CA-858EBCC0A3B0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24580" name="Picture 9" descr="microwave-inter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889375"/>
            <a:ext cx="775811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Wireless Links: High Bit Error Rate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27098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Multi-path propagation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Electromagnetic waves reflect off objects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Taking many paths of different lengths</a:t>
            </a:r>
          </a:p>
          <a:p>
            <a:pPr lvl="1"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Causing blurring of signal at the receiver</a:t>
            </a:r>
          </a:p>
          <a:p>
            <a:pPr lvl="1" eaLnBrk="1" hangingPunct="1">
              <a:buFont typeface="Helvetica" charset="0"/>
              <a:buNone/>
              <a:defRPr/>
            </a:pPr>
            <a:endParaRPr lang="en-US" smtClean="0">
              <a:latin typeface="Calibri" charset="0"/>
              <a:ea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F707B22-8157-2E4C-9E06-8F21E0B0B608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grpSp>
        <p:nvGrpSpPr>
          <p:cNvPr id="26628" name="Group 23"/>
          <p:cNvGrpSpPr>
            <a:grpSpLocks/>
          </p:cNvGrpSpPr>
          <p:nvPr/>
        </p:nvGrpSpPr>
        <p:grpSpPr bwMode="auto">
          <a:xfrm>
            <a:off x="611188" y="3284538"/>
            <a:ext cx="7959725" cy="3324225"/>
            <a:chOff x="606" y="2226"/>
            <a:chExt cx="5014" cy="2094"/>
          </a:xfrm>
        </p:grpSpPr>
        <p:pic>
          <p:nvPicPr>
            <p:cNvPr id="26629" name="Picture 6" descr="multipath_propag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226"/>
              <a:ext cx="4669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3195" y="2257"/>
              <a:ext cx="459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8"/>
            <p:cNvSpPr>
              <a:spLocks noChangeArrowheads="1"/>
            </p:cNvSpPr>
            <p:nvPr/>
          </p:nvSpPr>
          <p:spPr bwMode="auto">
            <a:xfrm>
              <a:off x="3388" y="2571"/>
              <a:ext cx="242" cy="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9"/>
            <p:cNvSpPr>
              <a:spLocks noChangeArrowheads="1"/>
            </p:cNvSpPr>
            <p:nvPr/>
          </p:nvSpPr>
          <p:spPr bwMode="auto">
            <a:xfrm>
              <a:off x="3655" y="2644"/>
              <a:ext cx="169" cy="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993" y="2692"/>
              <a:ext cx="387" cy="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>
              <a:off x="4719" y="3394"/>
              <a:ext cx="556" cy="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3703" y="2910"/>
              <a:ext cx="508" cy="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14"/>
            <p:cNvSpPr>
              <a:spLocks noChangeArrowheads="1"/>
            </p:cNvSpPr>
            <p:nvPr/>
          </p:nvSpPr>
          <p:spPr bwMode="auto">
            <a:xfrm>
              <a:off x="4186" y="2934"/>
              <a:ext cx="73" cy="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5"/>
            <p:cNvSpPr>
              <a:spLocks noChangeArrowheads="1"/>
            </p:cNvSpPr>
            <p:nvPr/>
          </p:nvSpPr>
          <p:spPr bwMode="auto">
            <a:xfrm>
              <a:off x="3582" y="2620"/>
              <a:ext cx="145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3775" y="3418"/>
              <a:ext cx="460" cy="12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7"/>
            <p:cNvSpPr>
              <a:spLocks noChangeArrowheads="1"/>
            </p:cNvSpPr>
            <p:nvPr/>
          </p:nvSpPr>
          <p:spPr bwMode="auto">
            <a:xfrm>
              <a:off x="3799" y="4047"/>
              <a:ext cx="412" cy="12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8"/>
            <p:cNvSpPr>
              <a:spLocks noChangeArrowheads="1"/>
            </p:cNvSpPr>
            <p:nvPr/>
          </p:nvSpPr>
          <p:spPr bwMode="auto">
            <a:xfrm>
              <a:off x="1574" y="3636"/>
              <a:ext cx="387" cy="12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19"/>
            <p:cNvSpPr>
              <a:spLocks noChangeArrowheads="1"/>
            </p:cNvSpPr>
            <p:nvPr/>
          </p:nvSpPr>
          <p:spPr bwMode="auto">
            <a:xfrm>
              <a:off x="1525" y="3660"/>
              <a:ext cx="97" cy="7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Text Box 20"/>
            <p:cNvSpPr txBox="1">
              <a:spLocks noChangeArrowheads="1"/>
            </p:cNvSpPr>
            <p:nvPr/>
          </p:nvSpPr>
          <p:spPr bwMode="auto">
            <a:xfrm>
              <a:off x="824" y="2475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</a:rPr>
                <a:t>receiver</a:t>
              </a:r>
            </a:p>
          </p:txBody>
        </p:sp>
        <p:sp>
          <p:nvSpPr>
            <p:cNvPr id="26643" name="Text Box 21"/>
            <p:cNvSpPr txBox="1">
              <a:spLocks noChangeArrowheads="1"/>
            </p:cNvSpPr>
            <p:nvPr/>
          </p:nvSpPr>
          <p:spPr bwMode="auto">
            <a:xfrm>
              <a:off x="4670" y="2668"/>
              <a:ext cx="9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</a:rPr>
                <a:t>transmitter</a:t>
              </a:r>
            </a:p>
          </p:txBody>
        </p:sp>
        <p:sp>
          <p:nvSpPr>
            <p:cNvPr id="26644" name="Line 22"/>
            <p:cNvSpPr>
              <a:spLocks noChangeShapeType="1"/>
            </p:cNvSpPr>
            <p:nvPr/>
          </p:nvSpPr>
          <p:spPr bwMode="auto">
            <a:xfrm flipH="1" flipV="1">
              <a:off x="1646" y="2886"/>
              <a:ext cx="3242" cy="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charset="0"/>
                <a:ea typeface="ＭＳ Ｐゴシック" charset="0"/>
              </a:rPr>
              <a:t>Dealing With Bit Errors</a:t>
            </a:r>
          </a:p>
        </p:txBody>
      </p:sp>
      <p:sp>
        <p:nvSpPr>
          <p:cNvPr id="1890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Wireless vs. wired links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Wired: most loss is due to congestion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Wireless: higher, time-varying bit-error rate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Dealing with high bit-error rates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Sender could increase transmission power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Requires more energy (bad for battery-powered hosts)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Uses more of a scarce resource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Creates more interference with other senders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Stronger error detection and recovery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More powerful error detection/correction codes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Link-layer retransmission of corrupted frames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sz="22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237288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8BD934F-4558-8D47-93C0-4B795FCF758E}" type="slidenum">
              <a:rPr lang="en-US" sz="1200" smtClean="0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307" grpId="0" build="p"/>
    </p:bldLst>
  </p:timing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D:\Funk\Courses\cs217\cs426.pot</Template>
  <TotalTime>11143</TotalTime>
  <Words>1682</Words>
  <Application>Microsoft Macintosh PowerPoint</Application>
  <PresentationFormat>On-screen Show (4:3)</PresentationFormat>
  <Paragraphs>354</Paragraphs>
  <Slides>30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Courier New</vt:lpstr>
      <vt:lpstr>ＭＳ Ｐゴシック</vt:lpstr>
      <vt:lpstr>Arial</vt:lpstr>
      <vt:lpstr>Comic Sans MS</vt:lpstr>
      <vt:lpstr>Helvetica</vt:lpstr>
      <vt:lpstr>Wingdings</vt:lpstr>
      <vt:lpstr>Times New Roman</vt:lpstr>
      <vt:lpstr>Calibri</vt:lpstr>
      <vt:lpstr>cs426</vt:lpstr>
      <vt:lpstr>Microsoft Clip Gallery</vt:lpstr>
      <vt:lpstr>Microsoft Word 97 - 2004 Document</vt:lpstr>
      <vt:lpstr>Clip</vt:lpstr>
      <vt:lpstr> TCP/IP Computer Networks   Wireless Shared Links </vt:lpstr>
      <vt:lpstr>Lecture Outline</vt:lpstr>
      <vt:lpstr>Wireless point-to-point</vt:lpstr>
      <vt:lpstr>Wireless as shared media</vt:lpstr>
      <vt:lpstr>Wireless Properties</vt:lpstr>
      <vt:lpstr>Wireless Links: High Bit Error Rate</vt:lpstr>
      <vt:lpstr>Wireless Links: High Bit Error Rate</vt:lpstr>
      <vt:lpstr>Wireless Links: High Bit Error Rate</vt:lpstr>
      <vt:lpstr>Dealing With Bit Errors</vt:lpstr>
      <vt:lpstr>Wireless Links: Broadcast Limitations</vt:lpstr>
      <vt:lpstr>Wireless Links: Broadcast Limitations</vt:lpstr>
      <vt:lpstr>Example Wireless Link Technologies</vt:lpstr>
      <vt:lpstr>Wifi: IEEE 802.11 Wireless LANs</vt:lpstr>
      <vt:lpstr>Wireless Networks: Base Station</vt:lpstr>
      <vt:lpstr>802.11 LAN Architecture</vt:lpstr>
      <vt:lpstr>Channels and Association</vt:lpstr>
      <vt:lpstr>Channels and Association</vt:lpstr>
      <vt:lpstr>CSMA: Carrier Sense, Multiple Access</vt:lpstr>
      <vt:lpstr>CA: Collision Avoidance, Not Detection </vt:lpstr>
      <vt:lpstr>IEEE 802.11 MAC Protocol: CSMA/CA</vt:lpstr>
      <vt:lpstr>IEEE 802.11 MAC Protocol: CSMA/CA</vt:lpstr>
      <vt:lpstr>Virtual carrier sensing (RTS/CTS)</vt:lpstr>
      <vt:lpstr>RTS-CTS exchange</vt:lpstr>
      <vt:lpstr>Hidden Terminal Problem</vt:lpstr>
      <vt:lpstr>Exposed Terminal Problem</vt:lpstr>
      <vt:lpstr>Mobility Within the Same Subnet</vt:lpstr>
      <vt:lpstr>Impact on Higher-Layer Protocols</vt:lpstr>
      <vt:lpstr>PowerPoint Presentation</vt:lpstr>
      <vt:lpstr>Infrastructure vs. Ad Hoc</vt:lpstr>
      <vt:lpstr>Conclusions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José Legatheaux Martins</cp:lastModifiedBy>
  <cp:revision>578</cp:revision>
  <dcterms:created xsi:type="dcterms:W3CDTF">2001-07-06T14:58:21Z</dcterms:created>
  <dcterms:modified xsi:type="dcterms:W3CDTF">2014-03-07T15:10:24Z</dcterms:modified>
</cp:coreProperties>
</file>