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964400" y="1392325"/>
            <a:ext cx="2184300" cy="29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Top Tees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Id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Cor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Justo (Sim/Não)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Tamanho Mangas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Padrão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Decote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Capuz (Sim/Não)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Botões (Sim/Não)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Bolsos (Sim/Não)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Género (M/F)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i="1" lang="en-GB"/>
              <a:t>Desportiva (?)</a:t>
            </a:r>
            <a:endParaRPr i="1"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URL (separar?)</a:t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645750" y="1359975"/>
            <a:ext cx="163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Cores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Id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Nome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815725" y="1359975"/>
            <a:ext cx="20019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Tamanhos Mangas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-GB">
                <a:solidFill>
                  <a:schemeClr val="dk1"/>
                </a:solidFill>
              </a:rPr>
              <a:t>Id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-GB">
                <a:solidFill>
                  <a:schemeClr val="dk1"/>
                </a:solidFill>
              </a:rPr>
              <a:t>Nome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3607175" y="2724175"/>
            <a:ext cx="16365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Padrão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Id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GB"/>
              <a:t>Nome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5815725" y="2658425"/>
            <a:ext cx="21438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Decotes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-GB">
                <a:solidFill>
                  <a:schemeClr val="dk1"/>
                </a:solidFill>
              </a:rPr>
              <a:t>Id</a:t>
            </a:r>
            <a:endParaRPr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</a:pPr>
            <a:r>
              <a:rPr lang="en-GB">
                <a:solidFill>
                  <a:schemeClr val="dk1"/>
                </a:solidFill>
              </a:rPr>
              <a:t>Nome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